
<file path=[Content_Types].xml><?xml version="1.0" encoding="utf-8"?>
<Types xmlns="http://schemas.openxmlformats.org/package/2006/content-types">
  <Default Extension="fntdata" ContentType="application/x-fontdata"/>
  <Default Extension="gif" ContentType="image/gif"/>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60" r:id="rId1"/>
  </p:sldMasterIdLst>
  <p:notesMasterIdLst>
    <p:notesMasterId r:id="rId30"/>
  </p:notesMasterIdLst>
  <p:sldIdLst>
    <p:sldId id="261" r:id="rId2"/>
    <p:sldId id="309" r:id="rId3"/>
    <p:sldId id="269" r:id="rId4"/>
    <p:sldId id="295" r:id="rId5"/>
    <p:sldId id="278" r:id="rId6"/>
    <p:sldId id="281" r:id="rId7"/>
    <p:sldId id="275" r:id="rId8"/>
    <p:sldId id="300" r:id="rId9"/>
    <p:sldId id="301" r:id="rId10"/>
    <p:sldId id="276" r:id="rId11"/>
    <p:sldId id="294" r:id="rId12"/>
    <p:sldId id="296" r:id="rId13"/>
    <p:sldId id="284" r:id="rId14"/>
    <p:sldId id="297" r:id="rId15"/>
    <p:sldId id="285" r:id="rId16"/>
    <p:sldId id="286" r:id="rId17"/>
    <p:sldId id="298" r:id="rId18"/>
    <p:sldId id="299" r:id="rId19"/>
    <p:sldId id="305" r:id="rId20"/>
    <p:sldId id="307" r:id="rId21"/>
    <p:sldId id="308" r:id="rId22"/>
    <p:sldId id="279" r:id="rId23"/>
    <p:sldId id="304" r:id="rId24"/>
    <p:sldId id="302" r:id="rId25"/>
    <p:sldId id="303" r:id="rId26"/>
    <p:sldId id="293" r:id="rId27"/>
    <p:sldId id="265" r:id="rId28"/>
    <p:sldId id="310" r:id="rId29"/>
  </p:sldIdLst>
  <p:sldSz cx="9144000" cy="5143500" type="screen16x9"/>
  <p:notesSz cx="6858000" cy="9144000"/>
  <p:embeddedFontLst>
    <p:embeddedFont>
      <p:font typeface="Arial" panose="020B0604020202020204" pitchFamily="34" charset="0"/>
      <p:regular r:id="rId31"/>
      <p:bold r:id="rId32"/>
      <p:italic r:id="rId33"/>
      <p:boldItalic r:id="rId34"/>
    </p:embeddedFont>
    <p:embeddedFont>
      <p:font typeface="Arial Narrow" panose="020B0604020202020204" pitchFamily="34" charset="0"/>
      <p:regular r:id="rId35"/>
      <p:bold r:id="rId36"/>
      <p:italic r:id="rId37"/>
      <p:boldItalic r:id="rId38"/>
    </p:embeddedFont>
    <p:embeddedFont>
      <p:font typeface="Calibri Light" panose="020F0302020204030204" pitchFamily="34" charset="0"/>
      <p:regular r:id="rId39"/>
      <p:italic r:id="rId40"/>
    </p:embeddedFont>
    <p:embeddedFont>
      <p:font typeface="Franklin Gothic Book" panose="020B0503020102020204" pitchFamily="34" charset="0"/>
      <p:regular r:id="rId41"/>
      <p:italic r:id="rId42"/>
    </p:embeddedFont>
  </p:embeddedFontLst>
  <p:defaultTextStyle>
    <a:defPPr>
      <a:defRPr lang="en-US"/>
    </a:defPPr>
    <a:lvl1pPr marL="0" algn="l" defTabSz="389626" rtl="0" eaLnBrk="1" latinLnBrk="0" hangingPunct="1">
      <a:defRPr sz="1534" kern="1200">
        <a:solidFill>
          <a:schemeClr val="tx1"/>
        </a:solidFill>
        <a:latin typeface="+mn-lt"/>
        <a:ea typeface="+mn-ea"/>
        <a:cs typeface="+mn-cs"/>
      </a:defRPr>
    </a:lvl1pPr>
    <a:lvl2pPr marL="389626" algn="l" defTabSz="389626" rtl="0" eaLnBrk="1" latinLnBrk="0" hangingPunct="1">
      <a:defRPr sz="1534" kern="1200">
        <a:solidFill>
          <a:schemeClr val="tx1"/>
        </a:solidFill>
        <a:latin typeface="+mn-lt"/>
        <a:ea typeface="+mn-ea"/>
        <a:cs typeface="+mn-cs"/>
      </a:defRPr>
    </a:lvl2pPr>
    <a:lvl3pPr marL="779252" algn="l" defTabSz="389626" rtl="0" eaLnBrk="1" latinLnBrk="0" hangingPunct="1">
      <a:defRPr sz="1534" kern="1200">
        <a:solidFill>
          <a:schemeClr val="tx1"/>
        </a:solidFill>
        <a:latin typeface="+mn-lt"/>
        <a:ea typeface="+mn-ea"/>
        <a:cs typeface="+mn-cs"/>
      </a:defRPr>
    </a:lvl3pPr>
    <a:lvl4pPr marL="1168878" algn="l" defTabSz="389626" rtl="0" eaLnBrk="1" latinLnBrk="0" hangingPunct="1">
      <a:defRPr sz="1534" kern="1200">
        <a:solidFill>
          <a:schemeClr val="tx1"/>
        </a:solidFill>
        <a:latin typeface="+mn-lt"/>
        <a:ea typeface="+mn-ea"/>
        <a:cs typeface="+mn-cs"/>
      </a:defRPr>
    </a:lvl4pPr>
    <a:lvl5pPr marL="1558503" algn="l" defTabSz="389626" rtl="0" eaLnBrk="1" latinLnBrk="0" hangingPunct="1">
      <a:defRPr sz="1534" kern="1200">
        <a:solidFill>
          <a:schemeClr val="tx1"/>
        </a:solidFill>
        <a:latin typeface="+mn-lt"/>
        <a:ea typeface="+mn-ea"/>
        <a:cs typeface="+mn-cs"/>
      </a:defRPr>
    </a:lvl5pPr>
    <a:lvl6pPr marL="1948129" algn="l" defTabSz="389626" rtl="0" eaLnBrk="1" latinLnBrk="0" hangingPunct="1">
      <a:defRPr sz="1534" kern="1200">
        <a:solidFill>
          <a:schemeClr val="tx1"/>
        </a:solidFill>
        <a:latin typeface="+mn-lt"/>
        <a:ea typeface="+mn-ea"/>
        <a:cs typeface="+mn-cs"/>
      </a:defRPr>
    </a:lvl6pPr>
    <a:lvl7pPr marL="2337755" algn="l" defTabSz="389626" rtl="0" eaLnBrk="1" latinLnBrk="0" hangingPunct="1">
      <a:defRPr sz="1534" kern="1200">
        <a:solidFill>
          <a:schemeClr val="tx1"/>
        </a:solidFill>
        <a:latin typeface="+mn-lt"/>
        <a:ea typeface="+mn-ea"/>
        <a:cs typeface="+mn-cs"/>
      </a:defRPr>
    </a:lvl7pPr>
    <a:lvl8pPr marL="2727381" algn="l" defTabSz="389626" rtl="0" eaLnBrk="1" latinLnBrk="0" hangingPunct="1">
      <a:defRPr sz="1534" kern="1200">
        <a:solidFill>
          <a:schemeClr val="tx1"/>
        </a:solidFill>
        <a:latin typeface="+mn-lt"/>
        <a:ea typeface="+mn-ea"/>
        <a:cs typeface="+mn-cs"/>
      </a:defRPr>
    </a:lvl8pPr>
    <a:lvl9pPr marL="3117007" algn="l" defTabSz="389626" rtl="0" eaLnBrk="1" latinLnBrk="0" hangingPunct="1">
      <a:defRPr sz="153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8F"/>
    <a:srgbClr val="F9C000"/>
    <a:srgbClr val="03508F"/>
    <a:srgbClr val="0096FF"/>
    <a:srgbClr val="005289"/>
    <a:srgbClr val="10C9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3"/>
    <p:restoredTop sz="96327"/>
  </p:normalViewPr>
  <p:slideViewPr>
    <p:cSldViewPr snapToGrid="0" snapToObjects="1">
      <p:cViewPr varScale="1">
        <p:scale>
          <a:sx n="171" d="100"/>
          <a:sy n="171" d="100"/>
        </p:scale>
        <p:origin x="9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9.fntdata"/><Relationship Id="rId21" Type="http://schemas.openxmlformats.org/officeDocument/2006/relationships/slide" Target="slides/slide20.xml"/><Relationship Id="rId34" Type="http://schemas.openxmlformats.org/officeDocument/2006/relationships/font" Target="fonts/font4.fntdata"/><Relationship Id="rId42" Type="http://schemas.openxmlformats.org/officeDocument/2006/relationships/font" Target="fonts/font12.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2.fntdata"/><Relationship Id="rId37" Type="http://schemas.openxmlformats.org/officeDocument/2006/relationships/font" Target="fonts/font7.fntdata"/><Relationship Id="rId40" Type="http://schemas.openxmlformats.org/officeDocument/2006/relationships/font" Target="fonts/font10.fntdata"/><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fntdata"/><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font" Target="fonts/font5.fntdata"/><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3.fntdata"/><Relationship Id="rId38" Type="http://schemas.openxmlformats.org/officeDocument/2006/relationships/font" Target="fonts/font8.fntdata"/><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font" Target="fonts/font11.fntdata"/></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kedem64p\Dropbox\Recurrent%20care\Data%20OTtrends%202018\Births%20data\Birth%20rates%20by%20area%20and%20ethnicity.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Rate/popn*</c:v>
                </c:pt>
              </c:strCache>
            </c:strRef>
          </c:tx>
          <c:spPr>
            <a:solidFill>
              <a:schemeClr val="accent1"/>
            </a:solidFill>
            <a:ln>
              <a:noFill/>
            </a:ln>
            <a:effectLst/>
          </c:spPr>
          <c:invertIfNegative val="0"/>
          <c:cat>
            <c:numRef>
              <c:f>Sheet1!$A$2:$A$7</c:f>
              <c:numCache>
                <c:formatCode>General</c:formatCode>
                <c:ptCount val="6"/>
                <c:pt idx="0">
                  <c:v>2015</c:v>
                </c:pt>
                <c:pt idx="1">
                  <c:v>2016</c:v>
                </c:pt>
                <c:pt idx="2">
                  <c:v>2017</c:v>
                </c:pt>
                <c:pt idx="3">
                  <c:v>2018</c:v>
                </c:pt>
                <c:pt idx="4">
                  <c:v>2019</c:v>
                </c:pt>
                <c:pt idx="5">
                  <c:v>2020</c:v>
                </c:pt>
              </c:numCache>
            </c:numRef>
          </c:cat>
          <c:val>
            <c:numRef>
              <c:f>Sheet1!$B$2:$B$7</c:f>
              <c:numCache>
                <c:formatCode>General</c:formatCode>
                <c:ptCount val="6"/>
                <c:pt idx="0">
                  <c:v>35</c:v>
                </c:pt>
                <c:pt idx="1">
                  <c:v>42</c:v>
                </c:pt>
                <c:pt idx="2">
                  <c:v>47</c:v>
                </c:pt>
                <c:pt idx="3">
                  <c:v>47</c:v>
                </c:pt>
                <c:pt idx="4">
                  <c:v>42</c:v>
                </c:pt>
                <c:pt idx="5">
                  <c:v>20</c:v>
                </c:pt>
              </c:numCache>
            </c:numRef>
          </c:val>
          <c:extLst>
            <c:ext xmlns:c16="http://schemas.microsoft.com/office/drawing/2014/chart" uri="{C3380CC4-5D6E-409C-BE32-E72D297353CC}">
              <c16:uniqueId val="{00000000-AA2D-A34F-A583-D1BCF62147B0}"/>
            </c:ext>
          </c:extLst>
        </c:ser>
        <c:ser>
          <c:idx val="1"/>
          <c:order val="1"/>
          <c:tx>
            <c:strRef>
              <c:f>Sheet1!$C$1</c:f>
              <c:strCache>
                <c:ptCount val="1"/>
                <c:pt idx="0">
                  <c:v>Maori removed/Maoribirths</c:v>
                </c:pt>
              </c:strCache>
            </c:strRef>
          </c:tx>
          <c:spPr>
            <a:solidFill>
              <a:schemeClr val="accent2"/>
            </a:solidFill>
            <a:ln>
              <a:noFill/>
            </a:ln>
            <a:effectLst/>
          </c:spPr>
          <c:invertIfNegative val="0"/>
          <c:cat>
            <c:numRef>
              <c:f>Sheet1!$A$2:$A$7</c:f>
              <c:numCache>
                <c:formatCode>General</c:formatCode>
                <c:ptCount val="6"/>
                <c:pt idx="0">
                  <c:v>2015</c:v>
                </c:pt>
                <c:pt idx="1">
                  <c:v>2016</c:v>
                </c:pt>
                <c:pt idx="2">
                  <c:v>2017</c:v>
                </c:pt>
                <c:pt idx="3">
                  <c:v>2018</c:v>
                </c:pt>
                <c:pt idx="4">
                  <c:v>2019</c:v>
                </c:pt>
                <c:pt idx="5">
                  <c:v>2020</c:v>
                </c:pt>
              </c:numCache>
            </c:numRef>
          </c:cat>
          <c:val>
            <c:numRef>
              <c:f>Sheet1!$C$2:$C$7</c:f>
              <c:numCache>
                <c:formatCode>General</c:formatCode>
                <c:ptCount val="6"/>
                <c:pt idx="0">
                  <c:v>67</c:v>
                </c:pt>
                <c:pt idx="1">
                  <c:v>89</c:v>
                </c:pt>
                <c:pt idx="2">
                  <c:v>109</c:v>
                </c:pt>
                <c:pt idx="3">
                  <c:v>103</c:v>
                </c:pt>
                <c:pt idx="4">
                  <c:v>102</c:v>
                </c:pt>
                <c:pt idx="5">
                  <c:v>39</c:v>
                </c:pt>
              </c:numCache>
            </c:numRef>
          </c:val>
          <c:extLst>
            <c:ext xmlns:c16="http://schemas.microsoft.com/office/drawing/2014/chart" uri="{C3380CC4-5D6E-409C-BE32-E72D297353CC}">
              <c16:uniqueId val="{00000001-AA2D-A34F-A583-D1BCF62147B0}"/>
            </c:ext>
          </c:extLst>
        </c:ser>
        <c:ser>
          <c:idx val="2"/>
          <c:order val="2"/>
          <c:tx>
            <c:strRef>
              <c:f>Sheet1!$D$1</c:f>
              <c:strCache>
                <c:ptCount val="1"/>
                <c:pt idx="0">
                  <c:v>Nmremoved/Nmbirths</c:v>
                </c:pt>
              </c:strCache>
            </c:strRef>
          </c:tx>
          <c:spPr>
            <a:solidFill>
              <a:schemeClr val="accent3"/>
            </a:solidFill>
            <a:ln>
              <a:noFill/>
            </a:ln>
            <a:effectLst/>
          </c:spPr>
          <c:invertIfNegative val="0"/>
          <c:cat>
            <c:numRef>
              <c:f>Sheet1!$A$2:$A$7</c:f>
              <c:numCache>
                <c:formatCode>General</c:formatCode>
                <c:ptCount val="6"/>
                <c:pt idx="0">
                  <c:v>2015</c:v>
                </c:pt>
                <c:pt idx="1">
                  <c:v>2016</c:v>
                </c:pt>
                <c:pt idx="2">
                  <c:v>2017</c:v>
                </c:pt>
                <c:pt idx="3">
                  <c:v>2018</c:v>
                </c:pt>
                <c:pt idx="4">
                  <c:v>2019</c:v>
                </c:pt>
                <c:pt idx="5">
                  <c:v>2020</c:v>
                </c:pt>
              </c:numCache>
            </c:numRef>
          </c:cat>
          <c:val>
            <c:numRef>
              <c:f>Sheet1!$D$2:$D$7</c:f>
              <c:numCache>
                <c:formatCode>General</c:formatCode>
                <c:ptCount val="6"/>
                <c:pt idx="0">
                  <c:v>23</c:v>
                </c:pt>
                <c:pt idx="1">
                  <c:v>24</c:v>
                </c:pt>
                <c:pt idx="2">
                  <c:v>23</c:v>
                </c:pt>
                <c:pt idx="3">
                  <c:v>24</c:v>
                </c:pt>
                <c:pt idx="4">
                  <c:v>18</c:v>
                </c:pt>
                <c:pt idx="5">
                  <c:v>15</c:v>
                </c:pt>
              </c:numCache>
            </c:numRef>
          </c:val>
          <c:extLst>
            <c:ext xmlns:c16="http://schemas.microsoft.com/office/drawing/2014/chart" uri="{C3380CC4-5D6E-409C-BE32-E72D297353CC}">
              <c16:uniqueId val="{00000002-AA2D-A34F-A583-D1BCF62147B0}"/>
            </c:ext>
          </c:extLst>
        </c:ser>
        <c:dLbls>
          <c:showLegendKey val="0"/>
          <c:showVal val="0"/>
          <c:showCatName val="0"/>
          <c:showSerName val="0"/>
          <c:showPercent val="0"/>
          <c:showBubbleSize val="0"/>
        </c:dLbls>
        <c:gapWidth val="150"/>
        <c:axId val="211971136"/>
        <c:axId val="150271536"/>
      </c:barChart>
      <c:lineChart>
        <c:grouping val="standard"/>
        <c:varyColors val="0"/>
        <c:ser>
          <c:idx val="3"/>
          <c:order val="3"/>
          <c:tx>
            <c:strRef>
              <c:f>Sheet1!$E$1</c:f>
              <c:strCache>
                <c:ptCount val="1"/>
                <c:pt idx="0">
                  <c:v>Disparity ratio</c:v>
                </c:pt>
              </c:strCache>
            </c:strRef>
          </c:tx>
          <c:spPr>
            <a:ln w="28575" cap="rnd">
              <a:solidFill>
                <a:schemeClr val="accent4"/>
              </a:solidFill>
              <a:round/>
            </a:ln>
            <a:effectLst/>
          </c:spPr>
          <c:marker>
            <c:symbol val="none"/>
          </c:marker>
          <c:cat>
            <c:numRef>
              <c:f>Sheet1!$A$2:$A$7</c:f>
              <c:numCache>
                <c:formatCode>General</c:formatCode>
                <c:ptCount val="6"/>
                <c:pt idx="0">
                  <c:v>2015</c:v>
                </c:pt>
                <c:pt idx="1">
                  <c:v>2016</c:v>
                </c:pt>
                <c:pt idx="2">
                  <c:v>2017</c:v>
                </c:pt>
                <c:pt idx="3">
                  <c:v>2018</c:v>
                </c:pt>
                <c:pt idx="4">
                  <c:v>2019</c:v>
                </c:pt>
                <c:pt idx="5">
                  <c:v>2020</c:v>
                </c:pt>
              </c:numCache>
            </c:numRef>
          </c:cat>
          <c:val>
            <c:numRef>
              <c:f>Sheet1!$E$2:$E$7</c:f>
              <c:numCache>
                <c:formatCode>General</c:formatCode>
                <c:ptCount val="6"/>
                <c:pt idx="0">
                  <c:v>2.9</c:v>
                </c:pt>
                <c:pt idx="1">
                  <c:v>3.7</c:v>
                </c:pt>
                <c:pt idx="2">
                  <c:v>4.7</c:v>
                </c:pt>
                <c:pt idx="3">
                  <c:v>4.3</c:v>
                </c:pt>
                <c:pt idx="4">
                  <c:v>5.7</c:v>
                </c:pt>
                <c:pt idx="5">
                  <c:v>2.7</c:v>
                </c:pt>
              </c:numCache>
            </c:numRef>
          </c:val>
          <c:smooth val="0"/>
          <c:extLst>
            <c:ext xmlns:c16="http://schemas.microsoft.com/office/drawing/2014/chart" uri="{C3380CC4-5D6E-409C-BE32-E72D297353CC}">
              <c16:uniqueId val="{00000003-AA2D-A34F-A583-D1BCF62147B0}"/>
            </c:ext>
          </c:extLst>
        </c:ser>
        <c:dLbls>
          <c:showLegendKey val="0"/>
          <c:showVal val="0"/>
          <c:showCatName val="0"/>
          <c:showSerName val="0"/>
          <c:showPercent val="0"/>
          <c:showBubbleSize val="0"/>
        </c:dLbls>
        <c:marker val="1"/>
        <c:smooth val="0"/>
        <c:axId val="678827215"/>
        <c:axId val="704759199"/>
      </c:lineChart>
      <c:catAx>
        <c:axId val="21197113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Year</a:t>
                </a:r>
                <a:r>
                  <a:rPr lang="en-US" baseline="0" dirty="0"/>
                  <a:t> </a:t>
                </a:r>
                <a:endParaRPr lang="en-US"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0271536"/>
        <c:crosses val="autoZero"/>
        <c:auto val="1"/>
        <c:lblAlgn val="ctr"/>
        <c:lblOffset val="100"/>
        <c:noMultiLvlLbl val="0"/>
      </c:catAx>
      <c:valAx>
        <c:axId val="1502715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Rate</a:t>
                </a:r>
                <a:r>
                  <a:rPr lang="en-US" baseline="0" dirty="0"/>
                  <a:t> per 10,000 births</a:t>
                </a:r>
                <a:endParaRPr lang="en-US"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971136"/>
        <c:crosses val="autoZero"/>
        <c:crossBetween val="between"/>
      </c:valAx>
      <c:valAx>
        <c:axId val="704759199"/>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8827215"/>
        <c:crosses val="max"/>
        <c:crossBetween val="between"/>
      </c:valAx>
      <c:catAx>
        <c:axId val="678827215"/>
        <c:scaling>
          <c:orientation val="minMax"/>
        </c:scaling>
        <c:delete val="1"/>
        <c:axPos val="t"/>
        <c:numFmt formatCode="General" sourceLinked="1"/>
        <c:majorTickMark val="out"/>
        <c:minorTickMark val="none"/>
        <c:tickLblPos val="nextTo"/>
        <c:crossAx val="704759199"/>
        <c:crosses val="max"/>
        <c:auto val="1"/>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Sheet2!$I$1</c:f>
              <c:strCache>
                <c:ptCount val="1"/>
              </c:strCache>
            </c:strRef>
          </c:tx>
          <c:spPr>
            <a:solidFill>
              <a:schemeClr val="accent1"/>
            </a:solidFill>
            <a:ln>
              <a:noFill/>
            </a:ln>
            <a:effectLst/>
          </c:spPr>
          <c:invertIfNegative val="0"/>
          <c:cat>
            <c:strRef>
              <c:f>Sheet2!$H$2:$H$11</c:f>
              <c:strCache>
                <c:ptCount val="10"/>
                <c:pt idx="0">
                  <c:v>Te Tai Tokerau Region</c:v>
                </c:pt>
                <c:pt idx="1">
                  <c:v>Taranaki-Manawatu Region</c:v>
                </c:pt>
                <c:pt idx="2">
                  <c:v>East Coast</c:v>
                </c:pt>
                <c:pt idx="3">
                  <c:v>Bay of Plenty Region</c:v>
                </c:pt>
                <c:pt idx="4">
                  <c:v>Auckland</c:v>
                </c:pt>
                <c:pt idx="5">
                  <c:v> Waikato</c:v>
                </c:pt>
                <c:pt idx="6">
                  <c:v>Upper south Region</c:v>
                </c:pt>
                <c:pt idx="7">
                  <c:v>Wellington</c:v>
                </c:pt>
                <c:pt idx="8">
                  <c:v>Canterbury Region</c:v>
                </c:pt>
                <c:pt idx="9">
                  <c:v>Lower South Region</c:v>
                </c:pt>
              </c:strCache>
            </c:strRef>
          </c:cat>
          <c:val>
            <c:numRef>
              <c:f>Sheet2!$I$2:$I$11</c:f>
              <c:numCache>
                <c:formatCode>General</c:formatCode>
                <c:ptCount val="10"/>
              </c:numCache>
            </c:numRef>
          </c:val>
          <c:extLst>
            <c:ext xmlns:c16="http://schemas.microsoft.com/office/drawing/2014/chart" uri="{C3380CC4-5D6E-409C-BE32-E72D297353CC}">
              <c16:uniqueId val="{00000000-0AE2-0A48-9F0D-8B0C8D2E4842}"/>
            </c:ext>
          </c:extLst>
        </c:ser>
        <c:ser>
          <c:idx val="2"/>
          <c:order val="2"/>
          <c:tx>
            <c:strRef>
              <c:f>Sheet2!$K$1</c:f>
              <c:strCache>
                <c:ptCount val="1"/>
                <c:pt idx="0">
                  <c:v>Ave dep</c:v>
                </c:pt>
              </c:strCache>
            </c:strRef>
          </c:tx>
          <c:spPr>
            <a:solidFill>
              <a:schemeClr val="accent3"/>
            </a:solidFill>
            <a:ln>
              <a:noFill/>
            </a:ln>
            <a:effectLst/>
          </c:spPr>
          <c:invertIfNegative val="0"/>
          <c:cat>
            <c:strRef>
              <c:f>Sheet2!$H$2:$H$11</c:f>
              <c:strCache>
                <c:ptCount val="10"/>
                <c:pt idx="0">
                  <c:v>Te Tai Tokerau Region</c:v>
                </c:pt>
                <c:pt idx="1">
                  <c:v>Taranaki-Manawatu Region</c:v>
                </c:pt>
                <c:pt idx="2">
                  <c:v>East Coast</c:v>
                </c:pt>
                <c:pt idx="3">
                  <c:v>Bay of Plenty Region</c:v>
                </c:pt>
                <c:pt idx="4">
                  <c:v>Auckland</c:v>
                </c:pt>
                <c:pt idx="5">
                  <c:v> Waikato</c:v>
                </c:pt>
                <c:pt idx="6">
                  <c:v>Upper south Region</c:v>
                </c:pt>
                <c:pt idx="7">
                  <c:v>Wellington</c:v>
                </c:pt>
                <c:pt idx="8">
                  <c:v>Canterbury Region</c:v>
                </c:pt>
                <c:pt idx="9">
                  <c:v>Lower South Region</c:v>
                </c:pt>
              </c:strCache>
            </c:strRef>
          </c:cat>
          <c:val>
            <c:numRef>
              <c:f>Sheet2!$K$2:$K$11</c:f>
              <c:numCache>
                <c:formatCode>General</c:formatCode>
                <c:ptCount val="10"/>
                <c:pt idx="0">
                  <c:v>6.6189999999999998</c:v>
                </c:pt>
                <c:pt idx="1">
                  <c:v>6.0890000000000004</c:v>
                </c:pt>
                <c:pt idx="2">
                  <c:v>6.0439999999999996</c:v>
                </c:pt>
                <c:pt idx="3">
                  <c:v>5.9429999999999996</c:v>
                </c:pt>
                <c:pt idx="4" formatCode="0.000">
                  <c:v>5.7</c:v>
                </c:pt>
                <c:pt idx="5">
                  <c:v>5.6820000000000004</c:v>
                </c:pt>
                <c:pt idx="6">
                  <c:v>4.9779999999999998</c:v>
                </c:pt>
                <c:pt idx="7">
                  <c:v>4.6589999999999998</c:v>
                </c:pt>
                <c:pt idx="8">
                  <c:v>4.4279999999999999</c:v>
                </c:pt>
                <c:pt idx="9">
                  <c:v>4.2060000000000004</c:v>
                </c:pt>
              </c:numCache>
            </c:numRef>
          </c:val>
          <c:extLst>
            <c:ext xmlns:c16="http://schemas.microsoft.com/office/drawing/2014/chart" uri="{C3380CC4-5D6E-409C-BE32-E72D297353CC}">
              <c16:uniqueId val="{00000001-0AE2-0A48-9F0D-8B0C8D2E4842}"/>
            </c:ext>
          </c:extLst>
        </c:ser>
        <c:dLbls>
          <c:showLegendKey val="0"/>
          <c:showVal val="0"/>
          <c:showCatName val="0"/>
          <c:showSerName val="0"/>
          <c:showPercent val="0"/>
          <c:showBubbleSize val="0"/>
        </c:dLbls>
        <c:gapWidth val="150"/>
        <c:axId val="578259200"/>
        <c:axId val="518444976"/>
      </c:barChart>
      <c:barChart>
        <c:barDir val="col"/>
        <c:grouping val="clustered"/>
        <c:varyColors val="0"/>
        <c:ser>
          <c:idx val="1"/>
          <c:order val="1"/>
          <c:tx>
            <c:strRef>
              <c:f>Sheet2!$J$1</c:f>
              <c:strCache>
                <c:ptCount val="1"/>
                <c:pt idx="0">
                  <c:v>Rate2018</c:v>
                </c:pt>
              </c:strCache>
            </c:strRef>
          </c:tx>
          <c:spPr>
            <a:solidFill>
              <a:schemeClr val="accent2"/>
            </a:solidFill>
            <a:ln>
              <a:noFill/>
            </a:ln>
            <a:effectLst/>
          </c:spPr>
          <c:invertIfNegative val="0"/>
          <c:cat>
            <c:strRef>
              <c:f>Sheet2!$H$2:$H$11</c:f>
              <c:strCache>
                <c:ptCount val="10"/>
                <c:pt idx="0">
                  <c:v>Te Tai Tokerau Region</c:v>
                </c:pt>
                <c:pt idx="1">
                  <c:v>Taranaki-Manawatu Region</c:v>
                </c:pt>
                <c:pt idx="2">
                  <c:v>East Coast</c:v>
                </c:pt>
                <c:pt idx="3">
                  <c:v>Bay of Plenty Region</c:v>
                </c:pt>
                <c:pt idx="4">
                  <c:v>Auckland</c:v>
                </c:pt>
                <c:pt idx="5">
                  <c:v> Waikato</c:v>
                </c:pt>
                <c:pt idx="6">
                  <c:v>Upper south Region</c:v>
                </c:pt>
                <c:pt idx="7">
                  <c:v>Wellington</c:v>
                </c:pt>
                <c:pt idx="8">
                  <c:v>Canterbury Region</c:v>
                </c:pt>
                <c:pt idx="9">
                  <c:v>Lower South Region</c:v>
                </c:pt>
              </c:strCache>
            </c:strRef>
          </c:cat>
          <c:val>
            <c:numRef>
              <c:f>Sheet2!$J$2:$J$11</c:f>
              <c:numCache>
                <c:formatCode>General</c:formatCode>
                <c:ptCount val="10"/>
                <c:pt idx="0" formatCode="0.00">
                  <c:v>166</c:v>
                </c:pt>
                <c:pt idx="1">
                  <c:v>90</c:v>
                </c:pt>
                <c:pt idx="2">
                  <c:v>132</c:v>
                </c:pt>
                <c:pt idx="3">
                  <c:v>73</c:v>
                </c:pt>
                <c:pt idx="4">
                  <c:v>40</c:v>
                </c:pt>
                <c:pt idx="5">
                  <c:v>92</c:v>
                </c:pt>
                <c:pt idx="6">
                  <c:v>84</c:v>
                </c:pt>
                <c:pt idx="7">
                  <c:v>73</c:v>
                </c:pt>
                <c:pt idx="8">
                  <c:v>62</c:v>
                </c:pt>
                <c:pt idx="9">
                  <c:v>78</c:v>
                </c:pt>
              </c:numCache>
            </c:numRef>
          </c:val>
          <c:extLst>
            <c:ext xmlns:c16="http://schemas.microsoft.com/office/drawing/2014/chart" uri="{C3380CC4-5D6E-409C-BE32-E72D297353CC}">
              <c16:uniqueId val="{00000002-0AE2-0A48-9F0D-8B0C8D2E4842}"/>
            </c:ext>
          </c:extLst>
        </c:ser>
        <c:dLbls>
          <c:showLegendKey val="0"/>
          <c:showVal val="0"/>
          <c:showCatName val="0"/>
          <c:showSerName val="0"/>
          <c:showPercent val="0"/>
          <c:showBubbleSize val="0"/>
        </c:dLbls>
        <c:gapWidth val="150"/>
        <c:overlap val="100"/>
        <c:axId val="650466688"/>
        <c:axId val="650464208"/>
      </c:barChart>
      <c:catAx>
        <c:axId val="57825920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1400" dirty="0"/>
                  <a:t>Regions</a:t>
                </a:r>
                <a:r>
                  <a:rPr lang="en-GB" dirty="0"/>
                  <a:t> </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8444976"/>
        <c:crosses val="autoZero"/>
        <c:auto val="1"/>
        <c:lblAlgn val="ctr"/>
        <c:lblOffset val="100"/>
        <c:noMultiLvlLbl val="0"/>
      </c:catAx>
      <c:valAx>
        <c:axId val="5184449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Mean deprivation level</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8259200"/>
        <c:crosses val="autoZero"/>
        <c:crossBetween val="between"/>
      </c:valAx>
      <c:valAx>
        <c:axId val="650464208"/>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Rate per 10,000 births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0466688"/>
        <c:crosses val="max"/>
        <c:crossBetween val="between"/>
      </c:valAx>
      <c:catAx>
        <c:axId val="650466688"/>
        <c:scaling>
          <c:orientation val="minMax"/>
        </c:scaling>
        <c:delete val="1"/>
        <c:axPos val="b"/>
        <c:numFmt formatCode="General" sourceLinked="1"/>
        <c:majorTickMark val="out"/>
        <c:minorTickMark val="none"/>
        <c:tickLblPos val="nextTo"/>
        <c:crossAx val="650464208"/>
        <c:crossesAt val="0"/>
        <c:auto val="1"/>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6D8F26FC-F9BF-1B4B-B836-197584C6C25D}" type="datetimeFigureOut">
              <a:rPr lang="en-US" smtClean="0"/>
              <a:pPr/>
              <a:t>12/2/20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3088BDF5-082B-2A40-957B-1A1489EEBDA3}" type="slidenum">
              <a:rPr lang="en-US" smtClean="0"/>
              <a:pPr/>
              <a:t>‹#›</a:t>
            </a:fld>
            <a:endParaRPr lang="en-US" dirty="0"/>
          </a:p>
        </p:txBody>
      </p:sp>
    </p:spTree>
    <p:extLst>
      <p:ext uri="{BB962C8B-B14F-4D97-AF65-F5344CB8AC3E}">
        <p14:creationId xmlns:p14="http://schemas.microsoft.com/office/powerpoint/2010/main" val="676041628"/>
      </p:ext>
    </p:extLst>
  </p:cSld>
  <p:clrMap bg1="lt1" tx1="dk1" bg2="lt2" tx2="dk2" accent1="accent1" accent2="accent2" accent3="accent3" accent4="accent4" accent5="accent5" accent6="accent6" hlink="hlink" folHlink="folHlink"/>
  <p:notesStyle>
    <a:lvl1pPr marL="0" algn="l" defTabSz="779252" rtl="0" eaLnBrk="1" latinLnBrk="0" hangingPunct="1">
      <a:defRPr sz="1023" b="0" i="0" kern="1200">
        <a:solidFill>
          <a:schemeClr val="tx1"/>
        </a:solidFill>
        <a:latin typeface="Arial" panose="020B0604020202020204" pitchFamily="34" charset="0"/>
        <a:ea typeface="+mn-ea"/>
        <a:cs typeface="+mn-cs"/>
      </a:defRPr>
    </a:lvl1pPr>
    <a:lvl2pPr marL="389626" algn="l" defTabSz="779252" rtl="0" eaLnBrk="1" latinLnBrk="0" hangingPunct="1">
      <a:defRPr sz="1023" b="0" i="0" kern="1200">
        <a:solidFill>
          <a:schemeClr val="tx1"/>
        </a:solidFill>
        <a:latin typeface="Arial" panose="020B0604020202020204" pitchFamily="34" charset="0"/>
        <a:ea typeface="+mn-ea"/>
        <a:cs typeface="+mn-cs"/>
      </a:defRPr>
    </a:lvl2pPr>
    <a:lvl3pPr marL="779252" algn="l" defTabSz="779252" rtl="0" eaLnBrk="1" latinLnBrk="0" hangingPunct="1">
      <a:defRPr sz="1023" b="0" i="0" kern="1200">
        <a:solidFill>
          <a:schemeClr val="tx1"/>
        </a:solidFill>
        <a:latin typeface="Arial" panose="020B0604020202020204" pitchFamily="34" charset="0"/>
        <a:ea typeface="+mn-ea"/>
        <a:cs typeface="+mn-cs"/>
      </a:defRPr>
    </a:lvl3pPr>
    <a:lvl4pPr marL="1168878" algn="l" defTabSz="779252" rtl="0" eaLnBrk="1" latinLnBrk="0" hangingPunct="1">
      <a:defRPr sz="1023" b="0" i="0" kern="1200">
        <a:solidFill>
          <a:schemeClr val="tx1"/>
        </a:solidFill>
        <a:latin typeface="Arial" panose="020B0604020202020204" pitchFamily="34" charset="0"/>
        <a:ea typeface="+mn-ea"/>
        <a:cs typeface="+mn-cs"/>
      </a:defRPr>
    </a:lvl4pPr>
    <a:lvl5pPr marL="1558503" algn="l" defTabSz="779252" rtl="0" eaLnBrk="1" latinLnBrk="0" hangingPunct="1">
      <a:defRPr sz="1023" b="0" i="0" kern="1200">
        <a:solidFill>
          <a:schemeClr val="tx1"/>
        </a:solidFill>
        <a:latin typeface="Arial" panose="020B0604020202020204" pitchFamily="34" charset="0"/>
        <a:ea typeface="+mn-ea"/>
        <a:cs typeface="+mn-cs"/>
      </a:defRPr>
    </a:lvl5pPr>
    <a:lvl6pPr marL="1948129" algn="l" defTabSz="779252" rtl="0" eaLnBrk="1" latinLnBrk="0" hangingPunct="1">
      <a:defRPr sz="1023" kern="1200">
        <a:solidFill>
          <a:schemeClr val="tx1"/>
        </a:solidFill>
        <a:latin typeface="+mn-lt"/>
        <a:ea typeface="+mn-ea"/>
        <a:cs typeface="+mn-cs"/>
      </a:defRPr>
    </a:lvl6pPr>
    <a:lvl7pPr marL="2337755" algn="l" defTabSz="779252" rtl="0" eaLnBrk="1" latinLnBrk="0" hangingPunct="1">
      <a:defRPr sz="1023" kern="1200">
        <a:solidFill>
          <a:schemeClr val="tx1"/>
        </a:solidFill>
        <a:latin typeface="+mn-lt"/>
        <a:ea typeface="+mn-ea"/>
        <a:cs typeface="+mn-cs"/>
      </a:defRPr>
    </a:lvl7pPr>
    <a:lvl8pPr marL="2727381" algn="l" defTabSz="779252" rtl="0" eaLnBrk="1" latinLnBrk="0" hangingPunct="1">
      <a:defRPr sz="1023" kern="1200">
        <a:solidFill>
          <a:schemeClr val="tx1"/>
        </a:solidFill>
        <a:latin typeface="+mn-lt"/>
        <a:ea typeface="+mn-ea"/>
        <a:cs typeface="+mn-cs"/>
      </a:defRPr>
    </a:lvl8pPr>
    <a:lvl9pPr marL="3117007" algn="l" defTabSz="779252" rtl="0" eaLnBrk="1" latinLnBrk="0" hangingPunct="1">
      <a:defRPr sz="102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p:bg>
      <p:bgPr>
        <a:solidFill>
          <a:srgbClr val="00508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0A8E7E3-5349-ED49-9404-2BFA74136005}"/>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7" name="Text Placeholder 4">
            <a:extLst>
              <a:ext uri="{FF2B5EF4-FFF2-40B4-BE49-F238E27FC236}">
                <a16:creationId xmlns:a16="http://schemas.microsoft.com/office/drawing/2014/main" id="{E989B577-02B8-B947-9BF8-5626CDB052DD}"/>
              </a:ext>
            </a:extLst>
          </p:cNvPr>
          <p:cNvSpPr>
            <a:spLocks noGrp="1"/>
          </p:cNvSpPr>
          <p:nvPr>
            <p:ph type="body" sz="quarter" idx="13"/>
          </p:nvPr>
        </p:nvSpPr>
        <p:spPr>
          <a:xfrm>
            <a:off x="1056915" y="2384145"/>
            <a:ext cx="6968919" cy="939707"/>
          </a:xfrm>
        </p:spPr>
        <p:txBody>
          <a:bodyPr>
            <a:noAutofit/>
          </a:bodyPr>
          <a:lstStyle>
            <a:lvl1pPr marL="0" indent="0" algn="l">
              <a:lnSpc>
                <a:spcPts val="3000"/>
              </a:lnSpc>
              <a:buNone/>
              <a:defRPr sz="3750" b="1">
                <a:solidFill>
                  <a:srgbClr val="F9C000"/>
                </a:solidFill>
              </a:defRPr>
            </a:lvl1pPr>
          </a:lstStyle>
          <a:p>
            <a:pPr lvl="0"/>
            <a:r>
              <a:rPr lang="en-GB"/>
              <a:t>Click to edit Master text styles</a:t>
            </a:r>
          </a:p>
          <a:p>
            <a:pPr lvl="1"/>
            <a:r>
              <a:rPr lang="en-GB"/>
              <a:t>Second level</a:t>
            </a:r>
          </a:p>
        </p:txBody>
      </p:sp>
      <p:sp>
        <p:nvSpPr>
          <p:cNvPr id="28" name="Text Placeholder 4">
            <a:extLst>
              <a:ext uri="{FF2B5EF4-FFF2-40B4-BE49-F238E27FC236}">
                <a16:creationId xmlns:a16="http://schemas.microsoft.com/office/drawing/2014/main" id="{5C50D7ED-159E-FC4B-816C-E630009F9214}"/>
              </a:ext>
            </a:extLst>
          </p:cNvPr>
          <p:cNvSpPr>
            <a:spLocks noGrp="1"/>
          </p:cNvSpPr>
          <p:nvPr>
            <p:ph type="body" sz="quarter" idx="15" hasCustomPrompt="1"/>
          </p:nvPr>
        </p:nvSpPr>
        <p:spPr>
          <a:xfrm>
            <a:off x="1056915" y="4330486"/>
            <a:ext cx="4787294" cy="252812"/>
          </a:xfrm>
        </p:spPr>
        <p:txBody>
          <a:bodyPr>
            <a:noAutofit/>
          </a:bodyPr>
          <a:lstStyle>
            <a:lvl1pPr marL="0" indent="0" algn="l">
              <a:buNone/>
              <a:defRPr sz="1350" b="0" i="0" baseline="0">
                <a:solidFill>
                  <a:schemeClr val="accent5">
                    <a:lumMod val="60000"/>
                    <a:lumOff val="40000"/>
                  </a:schemeClr>
                </a:solidFill>
                <a:latin typeface="Arial" panose="020B0604020202020204" pitchFamily="34" charset="0"/>
                <a:ea typeface="Arial" panose="020B0606030504020204" pitchFamily="34" charset="0"/>
                <a:cs typeface="Arial" panose="020B0604020202020204" pitchFamily="34" charset="0"/>
              </a:defRPr>
            </a:lvl1pPr>
            <a:lvl2pPr>
              <a:defRPr b="1" i="0">
                <a:latin typeface="Arial" panose="020B0606030504020204" pitchFamily="34" charset="0"/>
                <a:ea typeface="Arial" panose="020B0606030504020204" pitchFamily="34" charset="0"/>
                <a:cs typeface="Arial" panose="020B0606030504020204" pitchFamily="34" charset="0"/>
              </a:defRPr>
            </a:lvl2pPr>
            <a:lvl3pPr>
              <a:defRPr b="1" i="0">
                <a:latin typeface="Arial" panose="020B0606030504020204" pitchFamily="34" charset="0"/>
                <a:ea typeface="Arial" panose="020B0606030504020204" pitchFamily="34" charset="0"/>
                <a:cs typeface="Arial" panose="020B0606030504020204" pitchFamily="34" charset="0"/>
              </a:defRPr>
            </a:lvl3pPr>
            <a:lvl4pPr>
              <a:defRPr b="1" i="0">
                <a:latin typeface="Arial" panose="020B0606030504020204" pitchFamily="34" charset="0"/>
                <a:ea typeface="Arial" panose="020B0606030504020204" pitchFamily="34" charset="0"/>
                <a:cs typeface="Arial" panose="020B0606030504020204" pitchFamily="34" charset="0"/>
              </a:defRPr>
            </a:lvl4pPr>
            <a:lvl5pPr>
              <a:defRPr b="1" i="0">
                <a:latin typeface="Arial" panose="020B0606030504020204" pitchFamily="34" charset="0"/>
                <a:ea typeface="Arial" panose="020B0606030504020204" pitchFamily="34" charset="0"/>
                <a:cs typeface="Arial" panose="020B0606030504020204" pitchFamily="34" charset="0"/>
              </a:defRPr>
            </a:lvl5pPr>
          </a:lstStyle>
          <a:p>
            <a:pPr lvl="0"/>
            <a:r>
              <a:rPr lang="en-GB" dirty="0"/>
              <a:t>Click to add presenter | date</a:t>
            </a:r>
          </a:p>
        </p:txBody>
      </p:sp>
      <p:sp>
        <p:nvSpPr>
          <p:cNvPr id="24" name="Text Placeholder 23">
            <a:extLst>
              <a:ext uri="{FF2B5EF4-FFF2-40B4-BE49-F238E27FC236}">
                <a16:creationId xmlns:a16="http://schemas.microsoft.com/office/drawing/2014/main" id="{BE8FF240-2C96-184B-BF50-BCC6EFB69007}"/>
              </a:ext>
            </a:extLst>
          </p:cNvPr>
          <p:cNvSpPr>
            <a:spLocks noGrp="1"/>
          </p:cNvSpPr>
          <p:nvPr>
            <p:ph type="body" sz="quarter" idx="16" hasCustomPrompt="1"/>
          </p:nvPr>
        </p:nvSpPr>
        <p:spPr>
          <a:xfrm>
            <a:off x="1057275" y="1956463"/>
            <a:ext cx="6968559" cy="358775"/>
          </a:xfrm>
        </p:spPr>
        <p:txBody>
          <a:bodyPr>
            <a:normAutofit/>
          </a:bodyPr>
          <a:lstStyle>
            <a:lvl1pPr marL="0" indent="0">
              <a:buNone/>
              <a:defRPr sz="1600" b="1" i="0">
                <a:solidFill>
                  <a:schemeClr val="bg1"/>
                </a:solidFill>
                <a:latin typeface="Arial" panose="020B0604020202020204" pitchFamily="34" charset="0"/>
                <a:cs typeface="Arial" panose="020B0604020202020204" pitchFamily="34" charset="0"/>
              </a:defRPr>
            </a:lvl1pPr>
          </a:lstStyle>
          <a:p>
            <a:pPr lvl="0"/>
            <a:r>
              <a:rPr lang="en-GB" dirty="0"/>
              <a:t>Click to add subtitle</a:t>
            </a:r>
            <a:endParaRPr lang="en-US" dirty="0"/>
          </a:p>
        </p:txBody>
      </p:sp>
      <p:pic>
        <p:nvPicPr>
          <p:cNvPr id="6" name="Picture 5">
            <a:extLst>
              <a:ext uri="{FF2B5EF4-FFF2-40B4-BE49-F238E27FC236}">
                <a16:creationId xmlns:a16="http://schemas.microsoft.com/office/drawing/2014/main" id="{DF8D0E36-FA2C-EA43-90FB-5E3AC6B13A00}"/>
              </a:ext>
            </a:extLst>
          </p:cNvPr>
          <p:cNvPicPr>
            <a:picLocks noChangeAspect="1"/>
          </p:cNvPicPr>
          <p:nvPr userDrawn="1"/>
        </p:nvPicPr>
        <p:blipFill>
          <a:blip r:embed="rId3"/>
          <a:stretch>
            <a:fillRect/>
          </a:stretch>
        </p:blipFill>
        <p:spPr>
          <a:xfrm>
            <a:off x="7575458" y="323633"/>
            <a:ext cx="1257132" cy="626194"/>
          </a:xfrm>
          <a:prstGeom prst="rect">
            <a:avLst/>
          </a:prstGeom>
        </p:spPr>
      </p:pic>
    </p:spTree>
    <p:extLst>
      <p:ext uri="{BB962C8B-B14F-4D97-AF65-F5344CB8AC3E}">
        <p14:creationId xmlns:p14="http://schemas.microsoft.com/office/powerpoint/2010/main" val="2307289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break—with full insert image">
    <p:bg>
      <p:bgPr>
        <a:solidFill>
          <a:srgbClr val="005289"/>
        </a:solidFill>
        <a:effectLst/>
      </p:bgPr>
    </p:bg>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7A5E6A2E-43F0-B94A-B0F4-0970CF97A31C}"/>
              </a:ext>
            </a:extLst>
          </p:cNvPr>
          <p:cNvSpPr>
            <a:spLocks noGrp="1"/>
          </p:cNvSpPr>
          <p:nvPr>
            <p:ph type="body" sz="quarter" idx="14" hasCustomPrompt="1"/>
          </p:nvPr>
        </p:nvSpPr>
        <p:spPr>
          <a:xfrm>
            <a:off x="1087541" y="2237643"/>
            <a:ext cx="6968919" cy="500887"/>
          </a:xfrm>
        </p:spPr>
        <p:txBody>
          <a:bodyPr>
            <a:noAutofit/>
          </a:bodyPr>
          <a:lstStyle>
            <a:lvl1pPr marL="0" indent="0" algn="l">
              <a:buNone/>
              <a:defRPr sz="3750" b="1">
                <a:solidFill>
                  <a:srgbClr val="F9C000"/>
                </a:solidFill>
              </a:defRPr>
            </a:lvl1pPr>
          </a:lstStyle>
          <a:p>
            <a:pPr lvl="0"/>
            <a:r>
              <a:rPr lang="en-GB" dirty="0"/>
              <a:t>Click to add page break title</a:t>
            </a:r>
            <a:endParaRPr lang="en-US" dirty="0"/>
          </a:p>
        </p:txBody>
      </p:sp>
      <p:sp>
        <p:nvSpPr>
          <p:cNvPr id="3" name="Picture Placeholder 2">
            <a:extLst>
              <a:ext uri="{FF2B5EF4-FFF2-40B4-BE49-F238E27FC236}">
                <a16:creationId xmlns:a16="http://schemas.microsoft.com/office/drawing/2014/main" id="{FF0F85F2-710B-2A4A-AA46-3519794FB4F8}"/>
              </a:ext>
            </a:extLst>
          </p:cNvPr>
          <p:cNvSpPr>
            <a:spLocks noGrp="1"/>
          </p:cNvSpPr>
          <p:nvPr>
            <p:ph type="pic" sz="quarter" idx="15" hasCustomPrompt="1"/>
          </p:nvPr>
        </p:nvSpPr>
        <p:spPr>
          <a:xfrm>
            <a:off x="0" y="0"/>
            <a:ext cx="9144000" cy="5143500"/>
          </a:xfrm>
        </p:spPr>
        <p:txBody>
          <a:bodyPr/>
          <a:lstStyle>
            <a:lvl1pPr marL="0" indent="0" algn="ctr">
              <a:buNone/>
              <a:defRPr>
                <a:solidFill>
                  <a:schemeClr val="accent1">
                    <a:lumMod val="40000"/>
                    <a:lumOff val="60000"/>
                  </a:schemeClr>
                </a:solidFill>
              </a:defRPr>
            </a:lvl1pPr>
          </a:lstStyle>
          <a:p>
            <a:r>
              <a:rPr lang="en-US" dirty="0"/>
              <a:t>Click icon to insert full image. (After inserting, select, and send to back. Then edit text.)</a:t>
            </a:r>
          </a:p>
        </p:txBody>
      </p:sp>
    </p:spTree>
    <p:extLst>
      <p:ext uri="{BB962C8B-B14F-4D97-AF65-F5344CB8AC3E}">
        <p14:creationId xmlns:p14="http://schemas.microsoft.com/office/powerpoint/2010/main" val="1170920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ata page (6)">
    <p:bg>
      <p:bgPr>
        <a:solidFill>
          <a:srgbClr val="005289"/>
        </a:solidFill>
        <a:effectLst/>
      </p:bgPr>
    </p:bg>
    <p:spTree>
      <p:nvGrpSpPr>
        <p:cNvPr id="1" name=""/>
        <p:cNvGrpSpPr/>
        <p:nvPr/>
      </p:nvGrpSpPr>
      <p:grpSpPr>
        <a:xfrm>
          <a:off x="0" y="0"/>
          <a:ext cx="0" cy="0"/>
          <a:chOff x="0" y="0"/>
          <a:chExt cx="0" cy="0"/>
        </a:xfrm>
      </p:grpSpPr>
      <p:sp>
        <p:nvSpPr>
          <p:cNvPr id="4" name="Title 7">
            <a:extLst>
              <a:ext uri="{FF2B5EF4-FFF2-40B4-BE49-F238E27FC236}">
                <a16:creationId xmlns:a16="http://schemas.microsoft.com/office/drawing/2014/main" id="{81D802CD-A9A1-C847-A5D5-1A30CA38B8F6}"/>
              </a:ext>
            </a:extLst>
          </p:cNvPr>
          <p:cNvSpPr>
            <a:spLocks noGrp="1"/>
          </p:cNvSpPr>
          <p:nvPr>
            <p:ph type="title" hasCustomPrompt="1"/>
          </p:nvPr>
        </p:nvSpPr>
        <p:spPr>
          <a:xfrm>
            <a:off x="543923" y="694533"/>
            <a:ext cx="7971766" cy="379161"/>
          </a:xfrm>
          <a:prstGeom prst="rect">
            <a:avLst/>
          </a:prstGeom>
        </p:spPr>
        <p:txBody>
          <a:bodyPr>
            <a:noAutofit/>
          </a:bodyPr>
          <a:lstStyle>
            <a:lvl1pPr>
              <a:defRPr sz="3000" b="1" i="0" baseline="0">
                <a:solidFill>
                  <a:schemeClr val="bg1"/>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5" name="Rectangle 4">
            <a:extLst>
              <a:ext uri="{FF2B5EF4-FFF2-40B4-BE49-F238E27FC236}">
                <a16:creationId xmlns:a16="http://schemas.microsoft.com/office/drawing/2014/main" id="{21EBA59B-3FB4-444D-9F39-6B3F08BF92CE}"/>
              </a:ext>
            </a:extLst>
          </p:cNvPr>
          <p:cNvSpPr/>
          <p:nvPr userDrawn="1"/>
        </p:nvSpPr>
        <p:spPr>
          <a:xfrm>
            <a:off x="624612" y="538116"/>
            <a:ext cx="485473" cy="34289"/>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6" name="Text Placeholder 21">
            <a:extLst>
              <a:ext uri="{FF2B5EF4-FFF2-40B4-BE49-F238E27FC236}">
                <a16:creationId xmlns:a16="http://schemas.microsoft.com/office/drawing/2014/main" id="{733DC9CF-A961-8045-AE92-053ED0236680}"/>
              </a:ext>
            </a:extLst>
          </p:cNvPr>
          <p:cNvSpPr>
            <a:spLocks noGrp="1"/>
          </p:cNvSpPr>
          <p:nvPr>
            <p:ph type="body" sz="quarter" idx="20" hasCustomPrompt="1"/>
          </p:nvPr>
        </p:nvSpPr>
        <p:spPr>
          <a:xfrm>
            <a:off x="542925" y="1095451"/>
            <a:ext cx="7972425" cy="260350"/>
          </a:xfrm>
        </p:spPr>
        <p:txBody>
          <a:bodyPr>
            <a:noAutofit/>
          </a:bodyPr>
          <a:lstStyle>
            <a:lvl1pPr marL="0" indent="0">
              <a:buNone/>
              <a:defRPr b="1">
                <a:solidFill>
                  <a:srgbClr val="F9C000"/>
                </a:solidFill>
              </a:defRPr>
            </a:lvl1pPr>
          </a:lstStyle>
          <a:p>
            <a:pPr lvl="0"/>
            <a:r>
              <a:rPr lang="en-GB" dirty="0"/>
              <a:t>Click to add subtitle</a:t>
            </a:r>
          </a:p>
        </p:txBody>
      </p:sp>
      <p:sp>
        <p:nvSpPr>
          <p:cNvPr id="41" name="Text Placeholder 4">
            <a:extLst>
              <a:ext uri="{FF2B5EF4-FFF2-40B4-BE49-F238E27FC236}">
                <a16:creationId xmlns:a16="http://schemas.microsoft.com/office/drawing/2014/main" id="{1F351A5C-628A-6D48-8897-8B553B3B0AB8}"/>
              </a:ext>
            </a:extLst>
          </p:cNvPr>
          <p:cNvSpPr>
            <a:spLocks noGrp="1"/>
          </p:cNvSpPr>
          <p:nvPr>
            <p:ph type="body" sz="quarter" idx="14" hasCustomPrompt="1"/>
          </p:nvPr>
        </p:nvSpPr>
        <p:spPr>
          <a:xfrm>
            <a:off x="542925" y="1773343"/>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42" name="Text Placeholder 4">
            <a:extLst>
              <a:ext uri="{FF2B5EF4-FFF2-40B4-BE49-F238E27FC236}">
                <a16:creationId xmlns:a16="http://schemas.microsoft.com/office/drawing/2014/main" id="{36D5A25E-B8B4-4D4F-ABCA-C8F165BADFEC}"/>
              </a:ext>
            </a:extLst>
          </p:cNvPr>
          <p:cNvSpPr>
            <a:spLocks noGrp="1"/>
          </p:cNvSpPr>
          <p:nvPr>
            <p:ph type="body" sz="quarter" idx="24" hasCustomPrompt="1"/>
          </p:nvPr>
        </p:nvSpPr>
        <p:spPr>
          <a:xfrm>
            <a:off x="542925" y="3260949"/>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43" name="Text Placeholder 2">
            <a:extLst>
              <a:ext uri="{FF2B5EF4-FFF2-40B4-BE49-F238E27FC236}">
                <a16:creationId xmlns:a16="http://schemas.microsoft.com/office/drawing/2014/main" id="{AB3B12B8-6407-294F-871A-E4C318126822}"/>
              </a:ext>
            </a:extLst>
          </p:cNvPr>
          <p:cNvSpPr>
            <a:spLocks noGrp="1"/>
          </p:cNvSpPr>
          <p:nvPr>
            <p:ph type="body" sz="quarter" idx="65" hasCustomPrompt="1"/>
          </p:nvPr>
        </p:nvSpPr>
        <p:spPr>
          <a:xfrm>
            <a:off x="547473" y="2342521"/>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44" name="Text Placeholder 2">
            <a:extLst>
              <a:ext uri="{FF2B5EF4-FFF2-40B4-BE49-F238E27FC236}">
                <a16:creationId xmlns:a16="http://schemas.microsoft.com/office/drawing/2014/main" id="{2AE032BD-92C0-5E43-B0A4-011201885A0A}"/>
              </a:ext>
            </a:extLst>
          </p:cNvPr>
          <p:cNvSpPr>
            <a:spLocks noGrp="1"/>
          </p:cNvSpPr>
          <p:nvPr>
            <p:ph type="body" sz="quarter" idx="80" hasCustomPrompt="1"/>
          </p:nvPr>
        </p:nvSpPr>
        <p:spPr>
          <a:xfrm>
            <a:off x="552022" y="3830127"/>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45" name="Text Placeholder 2">
            <a:extLst>
              <a:ext uri="{FF2B5EF4-FFF2-40B4-BE49-F238E27FC236}">
                <a16:creationId xmlns:a16="http://schemas.microsoft.com/office/drawing/2014/main" id="{8D6C4ECE-4F9A-154C-B2B5-DA3ADC844D46}"/>
              </a:ext>
            </a:extLst>
          </p:cNvPr>
          <p:cNvSpPr>
            <a:spLocks noGrp="1"/>
          </p:cNvSpPr>
          <p:nvPr>
            <p:ph type="body" sz="quarter" idx="82" hasCustomPrompt="1"/>
          </p:nvPr>
        </p:nvSpPr>
        <p:spPr>
          <a:xfrm>
            <a:off x="547473" y="2633672"/>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46" name="Text Placeholder 2">
            <a:extLst>
              <a:ext uri="{FF2B5EF4-FFF2-40B4-BE49-F238E27FC236}">
                <a16:creationId xmlns:a16="http://schemas.microsoft.com/office/drawing/2014/main" id="{327ED8BA-2189-0A4F-8BB0-0B790DF28E3E}"/>
              </a:ext>
            </a:extLst>
          </p:cNvPr>
          <p:cNvSpPr>
            <a:spLocks noGrp="1"/>
          </p:cNvSpPr>
          <p:nvPr>
            <p:ph type="body" sz="quarter" idx="87" hasCustomPrompt="1"/>
          </p:nvPr>
        </p:nvSpPr>
        <p:spPr>
          <a:xfrm>
            <a:off x="547473" y="4121278"/>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53" name="Text Placeholder 4">
            <a:extLst>
              <a:ext uri="{FF2B5EF4-FFF2-40B4-BE49-F238E27FC236}">
                <a16:creationId xmlns:a16="http://schemas.microsoft.com/office/drawing/2014/main" id="{0B77A354-01CC-8340-874B-D55E183E0016}"/>
              </a:ext>
            </a:extLst>
          </p:cNvPr>
          <p:cNvSpPr>
            <a:spLocks noGrp="1"/>
          </p:cNvSpPr>
          <p:nvPr>
            <p:ph type="body" sz="quarter" idx="88" hasCustomPrompt="1"/>
          </p:nvPr>
        </p:nvSpPr>
        <p:spPr>
          <a:xfrm>
            <a:off x="3449898" y="1773343"/>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54" name="Text Placeholder 4">
            <a:extLst>
              <a:ext uri="{FF2B5EF4-FFF2-40B4-BE49-F238E27FC236}">
                <a16:creationId xmlns:a16="http://schemas.microsoft.com/office/drawing/2014/main" id="{0CDBBC69-2E0F-DA47-A8ED-885D08185D35}"/>
              </a:ext>
            </a:extLst>
          </p:cNvPr>
          <p:cNvSpPr>
            <a:spLocks noGrp="1"/>
          </p:cNvSpPr>
          <p:nvPr>
            <p:ph type="body" sz="quarter" idx="89" hasCustomPrompt="1"/>
          </p:nvPr>
        </p:nvSpPr>
        <p:spPr>
          <a:xfrm>
            <a:off x="3449898" y="3260949"/>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55" name="Text Placeholder 2">
            <a:extLst>
              <a:ext uri="{FF2B5EF4-FFF2-40B4-BE49-F238E27FC236}">
                <a16:creationId xmlns:a16="http://schemas.microsoft.com/office/drawing/2014/main" id="{9BE01C5C-F80A-F64C-AB22-3C836C2F6449}"/>
              </a:ext>
            </a:extLst>
          </p:cNvPr>
          <p:cNvSpPr>
            <a:spLocks noGrp="1"/>
          </p:cNvSpPr>
          <p:nvPr>
            <p:ph type="body" sz="quarter" idx="90" hasCustomPrompt="1"/>
          </p:nvPr>
        </p:nvSpPr>
        <p:spPr>
          <a:xfrm>
            <a:off x="3454446" y="2342521"/>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56" name="Text Placeholder 2">
            <a:extLst>
              <a:ext uri="{FF2B5EF4-FFF2-40B4-BE49-F238E27FC236}">
                <a16:creationId xmlns:a16="http://schemas.microsoft.com/office/drawing/2014/main" id="{ED5FDBA9-427E-1048-B633-BFBB911A0EFE}"/>
              </a:ext>
            </a:extLst>
          </p:cNvPr>
          <p:cNvSpPr>
            <a:spLocks noGrp="1"/>
          </p:cNvSpPr>
          <p:nvPr>
            <p:ph type="body" sz="quarter" idx="91" hasCustomPrompt="1"/>
          </p:nvPr>
        </p:nvSpPr>
        <p:spPr>
          <a:xfrm>
            <a:off x="3458995" y="3830127"/>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57" name="Text Placeholder 2">
            <a:extLst>
              <a:ext uri="{FF2B5EF4-FFF2-40B4-BE49-F238E27FC236}">
                <a16:creationId xmlns:a16="http://schemas.microsoft.com/office/drawing/2014/main" id="{ADCB89BB-60EC-7F4F-AA59-7A653D394023}"/>
              </a:ext>
            </a:extLst>
          </p:cNvPr>
          <p:cNvSpPr>
            <a:spLocks noGrp="1"/>
          </p:cNvSpPr>
          <p:nvPr>
            <p:ph type="body" sz="quarter" idx="92" hasCustomPrompt="1"/>
          </p:nvPr>
        </p:nvSpPr>
        <p:spPr>
          <a:xfrm>
            <a:off x="3454446" y="2633672"/>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58" name="Text Placeholder 2">
            <a:extLst>
              <a:ext uri="{FF2B5EF4-FFF2-40B4-BE49-F238E27FC236}">
                <a16:creationId xmlns:a16="http://schemas.microsoft.com/office/drawing/2014/main" id="{6A64D6F8-63E5-7146-A35C-C3BA21975970}"/>
              </a:ext>
            </a:extLst>
          </p:cNvPr>
          <p:cNvSpPr>
            <a:spLocks noGrp="1"/>
          </p:cNvSpPr>
          <p:nvPr>
            <p:ph type="body" sz="quarter" idx="93" hasCustomPrompt="1"/>
          </p:nvPr>
        </p:nvSpPr>
        <p:spPr>
          <a:xfrm>
            <a:off x="3454446" y="4121278"/>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65" name="Text Placeholder 4">
            <a:extLst>
              <a:ext uri="{FF2B5EF4-FFF2-40B4-BE49-F238E27FC236}">
                <a16:creationId xmlns:a16="http://schemas.microsoft.com/office/drawing/2014/main" id="{41B419B6-6C57-E841-A781-B04BDD5EFD1A}"/>
              </a:ext>
            </a:extLst>
          </p:cNvPr>
          <p:cNvSpPr>
            <a:spLocks noGrp="1"/>
          </p:cNvSpPr>
          <p:nvPr>
            <p:ph type="body" sz="quarter" idx="94" hasCustomPrompt="1"/>
          </p:nvPr>
        </p:nvSpPr>
        <p:spPr>
          <a:xfrm>
            <a:off x="6375068" y="1773343"/>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66" name="Text Placeholder 4">
            <a:extLst>
              <a:ext uri="{FF2B5EF4-FFF2-40B4-BE49-F238E27FC236}">
                <a16:creationId xmlns:a16="http://schemas.microsoft.com/office/drawing/2014/main" id="{FE7BA4FA-A971-054E-AE23-0E4CB8D63188}"/>
              </a:ext>
            </a:extLst>
          </p:cNvPr>
          <p:cNvSpPr>
            <a:spLocks noGrp="1"/>
          </p:cNvSpPr>
          <p:nvPr>
            <p:ph type="body" sz="quarter" idx="95" hasCustomPrompt="1"/>
          </p:nvPr>
        </p:nvSpPr>
        <p:spPr>
          <a:xfrm>
            <a:off x="6375068" y="3260949"/>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67" name="Text Placeholder 2">
            <a:extLst>
              <a:ext uri="{FF2B5EF4-FFF2-40B4-BE49-F238E27FC236}">
                <a16:creationId xmlns:a16="http://schemas.microsoft.com/office/drawing/2014/main" id="{860DB2E7-7DAA-DD44-B5ED-EC18E2A28F4E}"/>
              </a:ext>
            </a:extLst>
          </p:cNvPr>
          <p:cNvSpPr>
            <a:spLocks noGrp="1"/>
          </p:cNvSpPr>
          <p:nvPr>
            <p:ph type="body" sz="quarter" idx="96" hasCustomPrompt="1"/>
          </p:nvPr>
        </p:nvSpPr>
        <p:spPr>
          <a:xfrm>
            <a:off x="6379616" y="2342521"/>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68" name="Text Placeholder 2">
            <a:extLst>
              <a:ext uri="{FF2B5EF4-FFF2-40B4-BE49-F238E27FC236}">
                <a16:creationId xmlns:a16="http://schemas.microsoft.com/office/drawing/2014/main" id="{16EE3BC3-7C26-DE4C-994D-4C19990E4579}"/>
              </a:ext>
            </a:extLst>
          </p:cNvPr>
          <p:cNvSpPr>
            <a:spLocks noGrp="1"/>
          </p:cNvSpPr>
          <p:nvPr>
            <p:ph type="body" sz="quarter" idx="97" hasCustomPrompt="1"/>
          </p:nvPr>
        </p:nvSpPr>
        <p:spPr>
          <a:xfrm>
            <a:off x="6384165" y="3830127"/>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69" name="Text Placeholder 2">
            <a:extLst>
              <a:ext uri="{FF2B5EF4-FFF2-40B4-BE49-F238E27FC236}">
                <a16:creationId xmlns:a16="http://schemas.microsoft.com/office/drawing/2014/main" id="{6CD94ECE-5BE3-E04E-9CB1-13564C8BA537}"/>
              </a:ext>
            </a:extLst>
          </p:cNvPr>
          <p:cNvSpPr>
            <a:spLocks noGrp="1"/>
          </p:cNvSpPr>
          <p:nvPr>
            <p:ph type="body" sz="quarter" idx="98" hasCustomPrompt="1"/>
          </p:nvPr>
        </p:nvSpPr>
        <p:spPr>
          <a:xfrm>
            <a:off x="6379616" y="2633672"/>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70" name="Text Placeholder 2">
            <a:extLst>
              <a:ext uri="{FF2B5EF4-FFF2-40B4-BE49-F238E27FC236}">
                <a16:creationId xmlns:a16="http://schemas.microsoft.com/office/drawing/2014/main" id="{8333594E-3419-DB49-B998-FF906EEE3BBE}"/>
              </a:ext>
            </a:extLst>
          </p:cNvPr>
          <p:cNvSpPr>
            <a:spLocks noGrp="1"/>
          </p:cNvSpPr>
          <p:nvPr>
            <p:ph type="body" sz="quarter" idx="99" hasCustomPrompt="1"/>
          </p:nvPr>
        </p:nvSpPr>
        <p:spPr>
          <a:xfrm>
            <a:off x="6379616" y="4121278"/>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72" name="Text Placeholder 2">
            <a:extLst>
              <a:ext uri="{FF2B5EF4-FFF2-40B4-BE49-F238E27FC236}">
                <a16:creationId xmlns:a16="http://schemas.microsoft.com/office/drawing/2014/main" id="{B04174B3-AC62-D142-962A-A33EDB8F6BE5}"/>
              </a:ext>
            </a:extLst>
          </p:cNvPr>
          <p:cNvSpPr>
            <a:spLocks noGrp="1"/>
          </p:cNvSpPr>
          <p:nvPr>
            <p:ph type="body" sz="quarter" idx="100" hasCustomPrompt="1"/>
          </p:nvPr>
        </p:nvSpPr>
        <p:spPr>
          <a:xfrm>
            <a:off x="542925" y="4735455"/>
            <a:ext cx="7310379" cy="307890"/>
          </a:xfrm>
        </p:spPr>
        <p:txBody>
          <a:bodyPr>
            <a:noAutofit/>
          </a:bodyPr>
          <a:lstStyle>
            <a:lvl1pPr marL="0" indent="0" algn="l">
              <a:buNone/>
              <a:defRPr sz="800" b="0" i="0">
                <a:solidFill>
                  <a:schemeClr val="bg1"/>
                </a:solidFill>
                <a:latin typeface="Arial Narrow" panose="020B0604020202020204" pitchFamily="34" charset="0"/>
                <a:cs typeface="Arial Narrow" panose="020B0604020202020204" pitchFamily="34" charset="0"/>
              </a:defRPr>
            </a:lvl1pPr>
            <a:lvl2pPr marL="342900" indent="0">
              <a:buNone/>
              <a:defRPr/>
            </a:lvl2pPr>
          </a:lstStyle>
          <a:p>
            <a:pPr lvl="0"/>
            <a:r>
              <a:rPr lang="en-GB" dirty="0"/>
              <a:t>Footnote if required</a:t>
            </a:r>
            <a:endParaRPr lang="en-US" dirty="0"/>
          </a:p>
        </p:txBody>
      </p:sp>
      <p:sp>
        <p:nvSpPr>
          <p:cNvPr id="24" name="Slide Number Placeholder 7">
            <a:extLst>
              <a:ext uri="{FF2B5EF4-FFF2-40B4-BE49-F238E27FC236}">
                <a16:creationId xmlns:a16="http://schemas.microsoft.com/office/drawing/2014/main" id="{9E02D07A-A5BF-2846-A49E-917E97D5B849}"/>
              </a:ext>
            </a:extLst>
          </p:cNvPr>
          <p:cNvSpPr>
            <a:spLocks noGrp="1"/>
          </p:cNvSpPr>
          <p:nvPr>
            <p:ph type="sldNum" sz="quarter" idx="4"/>
          </p:nvPr>
        </p:nvSpPr>
        <p:spPr>
          <a:xfrm>
            <a:off x="8379416" y="4768200"/>
            <a:ext cx="523521"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3819873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ofiles page">
    <p:bg>
      <p:bgPr>
        <a:solidFill>
          <a:srgbClr val="00508F"/>
        </a:solidFill>
        <a:effectLst/>
      </p:bgPr>
    </p:bg>
    <p:spTree>
      <p:nvGrpSpPr>
        <p:cNvPr id="1" name=""/>
        <p:cNvGrpSpPr/>
        <p:nvPr/>
      </p:nvGrpSpPr>
      <p:grpSpPr>
        <a:xfrm>
          <a:off x="0" y="0"/>
          <a:ext cx="0" cy="0"/>
          <a:chOff x="0" y="0"/>
          <a:chExt cx="0" cy="0"/>
        </a:xfrm>
      </p:grpSpPr>
      <p:sp>
        <p:nvSpPr>
          <p:cNvPr id="4" name="Title 7">
            <a:extLst>
              <a:ext uri="{FF2B5EF4-FFF2-40B4-BE49-F238E27FC236}">
                <a16:creationId xmlns:a16="http://schemas.microsoft.com/office/drawing/2014/main" id="{81D802CD-A9A1-C847-A5D5-1A30CA38B8F6}"/>
              </a:ext>
            </a:extLst>
          </p:cNvPr>
          <p:cNvSpPr>
            <a:spLocks noGrp="1"/>
          </p:cNvSpPr>
          <p:nvPr>
            <p:ph type="title" hasCustomPrompt="1"/>
          </p:nvPr>
        </p:nvSpPr>
        <p:spPr>
          <a:xfrm>
            <a:off x="543923" y="694533"/>
            <a:ext cx="7971766" cy="379161"/>
          </a:xfrm>
          <a:prstGeom prst="rect">
            <a:avLst/>
          </a:prstGeom>
        </p:spPr>
        <p:txBody>
          <a:bodyPr>
            <a:noAutofit/>
          </a:bodyPr>
          <a:lstStyle>
            <a:lvl1pPr>
              <a:defRPr sz="3000" b="1" i="0" baseline="0">
                <a:solidFill>
                  <a:schemeClr val="bg1"/>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5" name="Rectangle 4">
            <a:extLst>
              <a:ext uri="{FF2B5EF4-FFF2-40B4-BE49-F238E27FC236}">
                <a16:creationId xmlns:a16="http://schemas.microsoft.com/office/drawing/2014/main" id="{21EBA59B-3FB4-444D-9F39-6B3F08BF92CE}"/>
              </a:ext>
            </a:extLst>
          </p:cNvPr>
          <p:cNvSpPr/>
          <p:nvPr userDrawn="1"/>
        </p:nvSpPr>
        <p:spPr>
          <a:xfrm>
            <a:off x="624612" y="538116"/>
            <a:ext cx="485473" cy="34289"/>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6" name="Text Placeholder 21">
            <a:extLst>
              <a:ext uri="{FF2B5EF4-FFF2-40B4-BE49-F238E27FC236}">
                <a16:creationId xmlns:a16="http://schemas.microsoft.com/office/drawing/2014/main" id="{733DC9CF-A961-8045-AE92-053ED0236680}"/>
              </a:ext>
            </a:extLst>
          </p:cNvPr>
          <p:cNvSpPr>
            <a:spLocks noGrp="1"/>
          </p:cNvSpPr>
          <p:nvPr>
            <p:ph type="body" sz="quarter" idx="20" hasCustomPrompt="1"/>
          </p:nvPr>
        </p:nvSpPr>
        <p:spPr>
          <a:xfrm>
            <a:off x="542925" y="1095451"/>
            <a:ext cx="7972425" cy="260350"/>
          </a:xfrm>
        </p:spPr>
        <p:txBody>
          <a:bodyPr>
            <a:noAutofit/>
          </a:bodyPr>
          <a:lstStyle>
            <a:lvl1pPr marL="0" indent="0">
              <a:buNone/>
              <a:defRPr b="1">
                <a:solidFill>
                  <a:srgbClr val="F9C000"/>
                </a:solidFill>
              </a:defRPr>
            </a:lvl1pPr>
          </a:lstStyle>
          <a:p>
            <a:pPr lvl="0"/>
            <a:r>
              <a:rPr lang="en-GB" dirty="0"/>
              <a:t>Click to add subtitle</a:t>
            </a:r>
          </a:p>
        </p:txBody>
      </p:sp>
      <p:sp>
        <p:nvSpPr>
          <p:cNvPr id="72" name="Text Placeholder 2">
            <a:extLst>
              <a:ext uri="{FF2B5EF4-FFF2-40B4-BE49-F238E27FC236}">
                <a16:creationId xmlns:a16="http://schemas.microsoft.com/office/drawing/2014/main" id="{B04174B3-AC62-D142-962A-A33EDB8F6BE5}"/>
              </a:ext>
            </a:extLst>
          </p:cNvPr>
          <p:cNvSpPr>
            <a:spLocks noGrp="1"/>
          </p:cNvSpPr>
          <p:nvPr>
            <p:ph type="body" sz="quarter" idx="100" hasCustomPrompt="1"/>
          </p:nvPr>
        </p:nvSpPr>
        <p:spPr>
          <a:xfrm>
            <a:off x="542925" y="4735455"/>
            <a:ext cx="7310379" cy="307890"/>
          </a:xfrm>
        </p:spPr>
        <p:txBody>
          <a:bodyPr>
            <a:noAutofit/>
          </a:bodyPr>
          <a:lstStyle>
            <a:lvl1pPr marL="0" indent="0" algn="l">
              <a:buNone/>
              <a:defRPr sz="800" b="0" i="0">
                <a:solidFill>
                  <a:schemeClr val="bg1"/>
                </a:solidFill>
                <a:latin typeface="Arial Narrow" panose="020B0604020202020204" pitchFamily="34" charset="0"/>
                <a:cs typeface="Arial Narrow" panose="020B0604020202020204" pitchFamily="34" charset="0"/>
              </a:defRPr>
            </a:lvl1pPr>
            <a:lvl2pPr marL="342900" indent="0">
              <a:buNone/>
              <a:defRPr/>
            </a:lvl2pPr>
          </a:lstStyle>
          <a:p>
            <a:pPr lvl="0"/>
            <a:r>
              <a:rPr lang="en-GB" dirty="0"/>
              <a:t>Footnote if required</a:t>
            </a:r>
            <a:endParaRPr lang="en-US" dirty="0"/>
          </a:p>
        </p:txBody>
      </p:sp>
      <p:sp>
        <p:nvSpPr>
          <p:cNvPr id="24" name="Slide Number Placeholder 7">
            <a:extLst>
              <a:ext uri="{FF2B5EF4-FFF2-40B4-BE49-F238E27FC236}">
                <a16:creationId xmlns:a16="http://schemas.microsoft.com/office/drawing/2014/main" id="{9E02D07A-A5BF-2846-A49E-917E97D5B849}"/>
              </a:ext>
            </a:extLst>
          </p:cNvPr>
          <p:cNvSpPr>
            <a:spLocks noGrp="1"/>
          </p:cNvSpPr>
          <p:nvPr>
            <p:ph type="sldNum" sz="quarter" idx="4"/>
          </p:nvPr>
        </p:nvSpPr>
        <p:spPr>
          <a:xfrm>
            <a:off x="8379416" y="4768200"/>
            <a:ext cx="523521"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
        <p:nvSpPr>
          <p:cNvPr id="25" name="Picture Placeholder 24">
            <a:extLst>
              <a:ext uri="{FF2B5EF4-FFF2-40B4-BE49-F238E27FC236}">
                <a16:creationId xmlns:a16="http://schemas.microsoft.com/office/drawing/2014/main" id="{B916BEDC-F5F1-C546-A5FE-DB6246C3BC41}"/>
              </a:ext>
            </a:extLst>
          </p:cNvPr>
          <p:cNvSpPr>
            <a:spLocks noGrp="1"/>
          </p:cNvSpPr>
          <p:nvPr>
            <p:ph type="pic" sz="quarter" idx="102"/>
          </p:nvPr>
        </p:nvSpPr>
        <p:spPr>
          <a:xfrm>
            <a:off x="837007" y="2107979"/>
            <a:ext cx="1035646" cy="1035646"/>
          </a:xfrm>
          <a:custGeom>
            <a:avLst/>
            <a:gdLst>
              <a:gd name="connsiteX0" fmla="*/ 517823 w 1035646"/>
              <a:gd name="connsiteY0" fmla="*/ 0 h 1035646"/>
              <a:gd name="connsiteX1" fmla="*/ 1035646 w 1035646"/>
              <a:gd name="connsiteY1" fmla="*/ 517823 h 1035646"/>
              <a:gd name="connsiteX2" fmla="*/ 517823 w 1035646"/>
              <a:gd name="connsiteY2" fmla="*/ 1035646 h 1035646"/>
              <a:gd name="connsiteX3" fmla="*/ 0 w 1035646"/>
              <a:gd name="connsiteY3" fmla="*/ 517823 h 1035646"/>
              <a:gd name="connsiteX4" fmla="*/ 517823 w 1035646"/>
              <a:gd name="connsiteY4" fmla="*/ 0 h 1035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5646" h="1035646">
                <a:moveTo>
                  <a:pt x="517823" y="0"/>
                </a:moveTo>
                <a:cubicBezTo>
                  <a:pt x="803809" y="0"/>
                  <a:pt x="1035646" y="231837"/>
                  <a:pt x="1035646" y="517823"/>
                </a:cubicBezTo>
                <a:cubicBezTo>
                  <a:pt x="1035646" y="803809"/>
                  <a:pt x="803809" y="1035646"/>
                  <a:pt x="517823" y="1035646"/>
                </a:cubicBezTo>
                <a:cubicBezTo>
                  <a:pt x="231837" y="1035646"/>
                  <a:pt x="0" y="803809"/>
                  <a:pt x="0" y="517823"/>
                </a:cubicBezTo>
                <a:cubicBezTo>
                  <a:pt x="0" y="231837"/>
                  <a:pt x="231837" y="0"/>
                  <a:pt x="517823" y="0"/>
                </a:cubicBezTo>
                <a:close/>
              </a:path>
            </a:pathLst>
          </a:custGeom>
          <a:ln w="12700">
            <a:noFill/>
          </a:ln>
        </p:spPr>
        <p:txBody>
          <a:bodyPr wrap="square">
            <a:noAutofit/>
          </a:bodyPr>
          <a:lstStyle>
            <a:lvl1pPr marL="0" indent="0">
              <a:buNone/>
              <a:defRPr>
                <a:solidFill>
                  <a:schemeClr val="bg1"/>
                </a:solidFill>
              </a:defRPr>
            </a:lvl1pPr>
          </a:lstStyle>
          <a:p>
            <a:r>
              <a:rPr lang="en-GB"/>
              <a:t>Click icon to add picture</a:t>
            </a:r>
            <a:endParaRPr lang="en-US" dirty="0"/>
          </a:p>
        </p:txBody>
      </p:sp>
      <p:sp>
        <p:nvSpPr>
          <p:cNvPr id="26" name="Text Placeholder 2">
            <a:extLst>
              <a:ext uri="{FF2B5EF4-FFF2-40B4-BE49-F238E27FC236}">
                <a16:creationId xmlns:a16="http://schemas.microsoft.com/office/drawing/2014/main" id="{C3FFF05F-EF65-0B4E-9E90-C3D75117D189}"/>
              </a:ext>
            </a:extLst>
          </p:cNvPr>
          <p:cNvSpPr>
            <a:spLocks noGrp="1"/>
          </p:cNvSpPr>
          <p:nvPr>
            <p:ph type="body" sz="quarter" idx="65" hasCustomPrompt="1"/>
          </p:nvPr>
        </p:nvSpPr>
        <p:spPr>
          <a:xfrm>
            <a:off x="542925" y="3259833"/>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27" name="Text Placeholder 2">
            <a:extLst>
              <a:ext uri="{FF2B5EF4-FFF2-40B4-BE49-F238E27FC236}">
                <a16:creationId xmlns:a16="http://schemas.microsoft.com/office/drawing/2014/main" id="{7097CAE5-23EE-0E4A-998A-412273C349AE}"/>
              </a:ext>
            </a:extLst>
          </p:cNvPr>
          <p:cNvSpPr>
            <a:spLocks noGrp="1"/>
          </p:cNvSpPr>
          <p:nvPr>
            <p:ph type="body" sz="quarter" idx="82" hasCustomPrompt="1"/>
          </p:nvPr>
        </p:nvSpPr>
        <p:spPr>
          <a:xfrm>
            <a:off x="542925" y="3550984"/>
            <a:ext cx="1605617" cy="897983"/>
          </a:xfrm>
        </p:spPr>
        <p:txBody>
          <a:bodyPr>
            <a:noAutofit/>
          </a:bodyPr>
          <a:lstStyle>
            <a:lvl1pPr marL="0" indent="0" algn="ctr">
              <a:buNone/>
              <a:defRPr sz="1100" b="0">
                <a:solidFill>
                  <a:schemeClr val="bg1"/>
                </a:solidFill>
              </a:defRPr>
            </a:lvl1pPr>
            <a:lvl2pPr marL="342900" indent="0">
              <a:buNone/>
              <a:defRPr/>
            </a:lvl2pPr>
          </a:lstStyle>
          <a:p>
            <a:pPr lvl="0"/>
            <a:r>
              <a:rPr lang="en-GB" dirty="0"/>
              <a:t>Click here</a:t>
            </a:r>
            <a:endParaRPr lang="en-US" dirty="0"/>
          </a:p>
        </p:txBody>
      </p:sp>
      <p:sp>
        <p:nvSpPr>
          <p:cNvPr id="28" name="Picture Placeholder 27">
            <a:extLst>
              <a:ext uri="{FF2B5EF4-FFF2-40B4-BE49-F238E27FC236}">
                <a16:creationId xmlns:a16="http://schemas.microsoft.com/office/drawing/2014/main" id="{72A1BD0C-0F7A-CF47-B7B2-8384309268C7}"/>
              </a:ext>
            </a:extLst>
          </p:cNvPr>
          <p:cNvSpPr>
            <a:spLocks noGrp="1"/>
          </p:cNvSpPr>
          <p:nvPr>
            <p:ph type="pic" sz="quarter" idx="103"/>
          </p:nvPr>
        </p:nvSpPr>
        <p:spPr>
          <a:xfrm>
            <a:off x="2713308" y="2107979"/>
            <a:ext cx="1035646" cy="1035646"/>
          </a:xfrm>
          <a:custGeom>
            <a:avLst/>
            <a:gdLst>
              <a:gd name="connsiteX0" fmla="*/ 517823 w 1035646"/>
              <a:gd name="connsiteY0" fmla="*/ 0 h 1035646"/>
              <a:gd name="connsiteX1" fmla="*/ 1035646 w 1035646"/>
              <a:gd name="connsiteY1" fmla="*/ 517823 h 1035646"/>
              <a:gd name="connsiteX2" fmla="*/ 517823 w 1035646"/>
              <a:gd name="connsiteY2" fmla="*/ 1035646 h 1035646"/>
              <a:gd name="connsiteX3" fmla="*/ 0 w 1035646"/>
              <a:gd name="connsiteY3" fmla="*/ 517823 h 1035646"/>
              <a:gd name="connsiteX4" fmla="*/ 517823 w 1035646"/>
              <a:gd name="connsiteY4" fmla="*/ 0 h 1035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5646" h="1035646">
                <a:moveTo>
                  <a:pt x="517823" y="0"/>
                </a:moveTo>
                <a:cubicBezTo>
                  <a:pt x="803809" y="0"/>
                  <a:pt x="1035646" y="231837"/>
                  <a:pt x="1035646" y="517823"/>
                </a:cubicBezTo>
                <a:cubicBezTo>
                  <a:pt x="1035646" y="803809"/>
                  <a:pt x="803809" y="1035646"/>
                  <a:pt x="517823" y="1035646"/>
                </a:cubicBezTo>
                <a:cubicBezTo>
                  <a:pt x="231837" y="1035646"/>
                  <a:pt x="0" y="803809"/>
                  <a:pt x="0" y="517823"/>
                </a:cubicBezTo>
                <a:cubicBezTo>
                  <a:pt x="0" y="231837"/>
                  <a:pt x="231837" y="0"/>
                  <a:pt x="517823" y="0"/>
                </a:cubicBezTo>
                <a:close/>
              </a:path>
            </a:pathLst>
          </a:custGeom>
          <a:ln w="12700">
            <a:noFill/>
          </a:ln>
        </p:spPr>
        <p:txBody>
          <a:bodyPr wrap="square">
            <a:noAutofit/>
          </a:bodyPr>
          <a:lstStyle>
            <a:lvl1pPr marL="0" indent="0">
              <a:buNone/>
              <a:defRPr>
                <a:solidFill>
                  <a:schemeClr val="bg1"/>
                </a:solidFill>
              </a:defRPr>
            </a:lvl1pPr>
          </a:lstStyle>
          <a:p>
            <a:r>
              <a:rPr lang="en-GB"/>
              <a:t>Click icon to add picture</a:t>
            </a:r>
            <a:endParaRPr lang="en-US" dirty="0"/>
          </a:p>
        </p:txBody>
      </p:sp>
      <p:sp>
        <p:nvSpPr>
          <p:cNvPr id="29" name="Text Placeholder 2">
            <a:extLst>
              <a:ext uri="{FF2B5EF4-FFF2-40B4-BE49-F238E27FC236}">
                <a16:creationId xmlns:a16="http://schemas.microsoft.com/office/drawing/2014/main" id="{42B5E869-A930-D342-99FD-F641826F622A}"/>
              </a:ext>
            </a:extLst>
          </p:cNvPr>
          <p:cNvSpPr>
            <a:spLocks noGrp="1"/>
          </p:cNvSpPr>
          <p:nvPr>
            <p:ph type="body" sz="quarter" idx="104" hasCustomPrompt="1"/>
          </p:nvPr>
        </p:nvSpPr>
        <p:spPr>
          <a:xfrm>
            <a:off x="2419226" y="3259833"/>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30" name="Text Placeholder 2">
            <a:extLst>
              <a:ext uri="{FF2B5EF4-FFF2-40B4-BE49-F238E27FC236}">
                <a16:creationId xmlns:a16="http://schemas.microsoft.com/office/drawing/2014/main" id="{B18D8A1E-235D-8B4B-9DEB-AFEA1A93CEBA}"/>
              </a:ext>
            </a:extLst>
          </p:cNvPr>
          <p:cNvSpPr>
            <a:spLocks noGrp="1"/>
          </p:cNvSpPr>
          <p:nvPr>
            <p:ph type="body" sz="quarter" idx="105" hasCustomPrompt="1"/>
          </p:nvPr>
        </p:nvSpPr>
        <p:spPr>
          <a:xfrm>
            <a:off x="2419226" y="3550984"/>
            <a:ext cx="1605617" cy="897983"/>
          </a:xfrm>
        </p:spPr>
        <p:txBody>
          <a:bodyPr>
            <a:noAutofit/>
          </a:bodyPr>
          <a:lstStyle>
            <a:lvl1pPr marL="0" indent="0" algn="ctr">
              <a:buNone/>
              <a:defRPr sz="1100" b="0">
                <a:solidFill>
                  <a:schemeClr val="bg1"/>
                </a:solidFill>
              </a:defRPr>
            </a:lvl1pPr>
            <a:lvl2pPr marL="342900" indent="0">
              <a:buNone/>
              <a:defRPr/>
            </a:lvl2pPr>
          </a:lstStyle>
          <a:p>
            <a:pPr lvl="0"/>
            <a:r>
              <a:rPr lang="en-GB" dirty="0"/>
              <a:t>Click here</a:t>
            </a:r>
            <a:endParaRPr lang="en-US" dirty="0"/>
          </a:p>
        </p:txBody>
      </p:sp>
      <p:sp>
        <p:nvSpPr>
          <p:cNvPr id="31" name="Picture Placeholder 30">
            <a:extLst>
              <a:ext uri="{FF2B5EF4-FFF2-40B4-BE49-F238E27FC236}">
                <a16:creationId xmlns:a16="http://schemas.microsoft.com/office/drawing/2014/main" id="{7AA95551-CB2E-6848-A8BC-2D4141606D3B}"/>
              </a:ext>
            </a:extLst>
          </p:cNvPr>
          <p:cNvSpPr>
            <a:spLocks noGrp="1"/>
          </p:cNvSpPr>
          <p:nvPr>
            <p:ph type="pic" sz="quarter" idx="109"/>
          </p:nvPr>
        </p:nvSpPr>
        <p:spPr>
          <a:xfrm>
            <a:off x="4595547" y="2107979"/>
            <a:ext cx="1035646" cy="1035646"/>
          </a:xfrm>
          <a:custGeom>
            <a:avLst/>
            <a:gdLst>
              <a:gd name="connsiteX0" fmla="*/ 517823 w 1035646"/>
              <a:gd name="connsiteY0" fmla="*/ 0 h 1035646"/>
              <a:gd name="connsiteX1" fmla="*/ 1035646 w 1035646"/>
              <a:gd name="connsiteY1" fmla="*/ 517823 h 1035646"/>
              <a:gd name="connsiteX2" fmla="*/ 517823 w 1035646"/>
              <a:gd name="connsiteY2" fmla="*/ 1035646 h 1035646"/>
              <a:gd name="connsiteX3" fmla="*/ 0 w 1035646"/>
              <a:gd name="connsiteY3" fmla="*/ 517823 h 1035646"/>
              <a:gd name="connsiteX4" fmla="*/ 517823 w 1035646"/>
              <a:gd name="connsiteY4" fmla="*/ 0 h 1035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5646" h="1035646">
                <a:moveTo>
                  <a:pt x="517823" y="0"/>
                </a:moveTo>
                <a:cubicBezTo>
                  <a:pt x="803809" y="0"/>
                  <a:pt x="1035646" y="231837"/>
                  <a:pt x="1035646" y="517823"/>
                </a:cubicBezTo>
                <a:cubicBezTo>
                  <a:pt x="1035646" y="803809"/>
                  <a:pt x="803809" y="1035646"/>
                  <a:pt x="517823" y="1035646"/>
                </a:cubicBezTo>
                <a:cubicBezTo>
                  <a:pt x="231837" y="1035646"/>
                  <a:pt x="0" y="803809"/>
                  <a:pt x="0" y="517823"/>
                </a:cubicBezTo>
                <a:cubicBezTo>
                  <a:pt x="0" y="231837"/>
                  <a:pt x="231837" y="0"/>
                  <a:pt x="517823" y="0"/>
                </a:cubicBezTo>
                <a:close/>
              </a:path>
            </a:pathLst>
          </a:custGeom>
          <a:ln w="12700">
            <a:noFill/>
          </a:ln>
        </p:spPr>
        <p:txBody>
          <a:bodyPr wrap="square">
            <a:noAutofit/>
          </a:bodyPr>
          <a:lstStyle>
            <a:lvl1pPr marL="0" indent="0">
              <a:buNone/>
              <a:defRPr>
                <a:solidFill>
                  <a:schemeClr val="bg1"/>
                </a:solidFill>
              </a:defRPr>
            </a:lvl1pPr>
          </a:lstStyle>
          <a:p>
            <a:r>
              <a:rPr lang="en-GB"/>
              <a:t>Click icon to add picture</a:t>
            </a:r>
            <a:endParaRPr lang="en-US" dirty="0"/>
          </a:p>
        </p:txBody>
      </p:sp>
      <p:sp>
        <p:nvSpPr>
          <p:cNvPr id="32" name="Text Placeholder 2">
            <a:extLst>
              <a:ext uri="{FF2B5EF4-FFF2-40B4-BE49-F238E27FC236}">
                <a16:creationId xmlns:a16="http://schemas.microsoft.com/office/drawing/2014/main" id="{D1B14A2E-41E7-714E-9B12-2FA86D92B868}"/>
              </a:ext>
            </a:extLst>
          </p:cNvPr>
          <p:cNvSpPr>
            <a:spLocks noGrp="1"/>
          </p:cNvSpPr>
          <p:nvPr>
            <p:ph type="body" sz="quarter" idx="110" hasCustomPrompt="1"/>
          </p:nvPr>
        </p:nvSpPr>
        <p:spPr>
          <a:xfrm>
            <a:off x="4301465" y="3259833"/>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33" name="Text Placeholder 2">
            <a:extLst>
              <a:ext uri="{FF2B5EF4-FFF2-40B4-BE49-F238E27FC236}">
                <a16:creationId xmlns:a16="http://schemas.microsoft.com/office/drawing/2014/main" id="{A02BE7F7-89E9-D44A-9079-3D7B60281BB5}"/>
              </a:ext>
            </a:extLst>
          </p:cNvPr>
          <p:cNvSpPr>
            <a:spLocks noGrp="1"/>
          </p:cNvSpPr>
          <p:nvPr>
            <p:ph type="body" sz="quarter" idx="111" hasCustomPrompt="1"/>
          </p:nvPr>
        </p:nvSpPr>
        <p:spPr>
          <a:xfrm>
            <a:off x="4301465" y="3550984"/>
            <a:ext cx="1605617" cy="897983"/>
          </a:xfrm>
        </p:spPr>
        <p:txBody>
          <a:bodyPr>
            <a:noAutofit/>
          </a:bodyPr>
          <a:lstStyle>
            <a:lvl1pPr marL="0" indent="0" algn="ctr">
              <a:buNone/>
              <a:defRPr sz="1100" b="0">
                <a:solidFill>
                  <a:schemeClr val="bg1"/>
                </a:solidFill>
              </a:defRPr>
            </a:lvl1pPr>
            <a:lvl2pPr marL="342900" indent="0">
              <a:buNone/>
              <a:defRPr/>
            </a:lvl2pPr>
          </a:lstStyle>
          <a:p>
            <a:pPr lvl="0"/>
            <a:r>
              <a:rPr lang="en-GB" dirty="0"/>
              <a:t>Click here</a:t>
            </a:r>
            <a:endParaRPr lang="en-US" dirty="0"/>
          </a:p>
        </p:txBody>
      </p:sp>
      <p:sp>
        <p:nvSpPr>
          <p:cNvPr id="34" name="Picture Placeholder 33">
            <a:extLst>
              <a:ext uri="{FF2B5EF4-FFF2-40B4-BE49-F238E27FC236}">
                <a16:creationId xmlns:a16="http://schemas.microsoft.com/office/drawing/2014/main" id="{5BDD8AA9-53DB-A74F-AF88-E020F8115D3A}"/>
              </a:ext>
            </a:extLst>
          </p:cNvPr>
          <p:cNvSpPr>
            <a:spLocks noGrp="1"/>
          </p:cNvSpPr>
          <p:nvPr>
            <p:ph type="pic" sz="quarter" idx="115"/>
          </p:nvPr>
        </p:nvSpPr>
        <p:spPr>
          <a:xfrm>
            <a:off x="6477786" y="2107979"/>
            <a:ext cx="1035646" cy="1035646"/>
          </a:xfrm>
          <a:custGeom>
            <a:avLst/>
            <a:gdLst>
              <a:gd name="connsiteX0" fmla="*/ 517823 w 1035646"/>
              <a:gd name="connsiteY0" fmla="*/ 0 h 1035646"/>
              <a:gd name="connsiteX1" fmla="*/ 1035646 w 1035646"/>
              <a:gd name="connsiteY1" fmla="*/ 517823 h 1035646"/>
              <a:gd name="connsiteX2" fmla="*/ 517823 w 1035646"/>
              <a:gd name="connsiteY2" fmla="*/ 1035646 h 1035646"/>
              <a:gd name="connsiteX3" fmla="*/ 0 w 1035646"/>
              <a:gd name="connsiteY3" fmla="*/ 517823 h 1035646"/>
              <a:gd name="connsiteX4" fmla="*/ 517823 w 1035646"/>
              <a:gd name="connsiteY4" fmla="*/ 0 h 1035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5646" h="1035646">
                <a:moveTo>
                  <a:pt x="517823" y="0"/>
                </a:moveTo>
                <a:cubicBezTo>
                  <a:pt x="803809" y="0"/>
                  <a:pt x="1035646" y="231837"/>
                  <a:pt x="1035646" y="517823"/>
                </a:cubicBezTo>
                <a:cubicBezTo>
                  <a:pt x="1035646" y="803809"/>
                  <a:pt x="803809" y="1035646"/>
                  <a:pt x="517823" y="1035646"/>
                </a:cubicBezTo>
                <a:cubicBezTo>
                  <a:pt x="231837" y="1035646"/>
                  <a:pt x="0" y="803809"/>
                  <a:pt x="0" y="517823"/>
                </a:cubicBezTo>
                <a:cubicBezTo>
                  <a:pt x="0" y="231837"/>
                  <a:pt x="231837" y="0"/>
                  <a:pt x="517823" y="0"/>
                </a:cubicBezTo>
                <a:close/>
              </a:path>
            </a:pathLst>
          </a:custGeom>
          <a:ln w="12700">
            <a:noFill/>
          </a:ln>
        </p:spPr>
        <p:txBody>
          <a:bodyPr wrap="square">
            <a:noAutofit/>
          </a:bodyPr>
          <a:lstStyle>
            <a:lvl1pPr marL="0" indent="0">
              <a:buNone/>
              <a:defRPr>
                <a:solidFill>
                  <a:schemeClr val="bg1"/>
                </a:solidFill>
              </a:defRPr>
            </a:lvl1pPr>
          </a:lstStyle>
          <a:p>
            <a:r>
              <a:rPr lang="en-GB"/>
              <a:t>Click icon to add picture</a:t>
            </a:r>
            <a:endParaRPr lang="en-US" dirty="0"/>
          </a:p>
        </p:txBody>
      </p:sp>
      <p:sp>
        <p:nvSpPr>
          <p:cNvPr id="35" name="Text Placeholder 2">
            <a:extLst>
              <a:ext uri="{FF2B5EF4-FFF2-40B4-BE49-F238E27FC236}">
                <a16:creationId xmlns:a16="http://schemas.microsoft.com/office/drawing/2014/main" id="{7BBAE451-FFDE-0F4D-BCAF-2FBAB755E01C}"/>
              </a:ext>
            </a:extLst>
          </p:cNvPr>
          <p:cNvSpPr>
            <a:spLocks noGrp="1"/>
          </p:cNvSpPr>
          <p:nvPr>
            <p:ph type="body" sz="quarter" idx="116" hasCustomPrompt="1"/>
          </p:nvPr>
        </p:nvSpPr>
        <p:spPr>
          <a:xfrm>
            <a:off x="6183704" y="3259833"/>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36" name="Text Placeholder 2">
            <a:extLst>
              <a:ext uri="{FF2B5EF4-FFF2-40B4-BE49-F238E27FC236}">
                <a16:creationId xmlns:a16="http://schemas.microsoft.com/office/drawing/2014/main" id="{9D4DB348-4066-F34E-8ECD-5332D961239C}"/>
              </a:ext>
            </a:extLst>
          </p:cNvPr>
          <p:cNvSpPr>
            <a:spLocks noGrp="1"/>
          </p:cNvSpPr>
          <p:nvPr>
            <p:ph type="body" sz="quarter" idx="117" hasCustomPrompt="1"/>
          </p:nvPr>
        </p:nvSpPr>
        <p:spPr>
          <a:xfrm>
            <a:off x="6183704" y="3550984"/>
            <a:ext cx="1605617" cy="897983"/>
          </a:xfrm>
        </p:spPr>
        <p:txBody>
          <a:bodyPr>
            <a:noAutofit/>
          </a:bodyPr>
          <a:lstStyle>
            <a:lvl1pPr marL="0" indent="0" algn="ctr">
              <a:buNone/>
              <a:defRPr sz="1100" b="0">
                <a:solidFill>
                  <a:schemeClr val="bg1"/>
                </a:solidFill>
              </a:defRPr>
            </a:lvl1pPr>
            <a:lvl2pPr marL="342900" indent="0">
              <a:buNone/>
              <a:defRPr/>
            </a:lvl2pPr>
          </a:lstStyle>
          <a:p>
            <a:pPr lvl="0"/>
            <a:r>
              <a:rPr lang="en-GB" dirty="0"/>
              <a:t>Click here</a:t>
            </a:r>
            <a:endParaRPr lang="en-US" dirty="0"/>
          </a:p>
        </p:txBody>
      </p:sp>
    </p:spTree>
    <p:extLst>
      <p:ext uri="{BB962C8B-B14F-4D97-AF65-F5344CB8AC3E}">
        <p14:creationId xmlns:p14="http://schemas.microsoft.com/office/powerpoint/2010/main" val="3674492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ata page (8)">
    <p:bg>
      <p:bgPr>
        <a:solidFill>
          <a:srgbClr val="005289"/>
        </a:solidFill>
        <a:effectLst/>
      </p:bgPr>
    </p:bg>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7A5E6A2E-43F0-B94A-B0F4-0970CF97A31C}"/>
              </a:ext>
            </a:extLst>
          </p:cNvPr>
          <p:cNvSpPr>
            <a:spLocks noGrp="1"/>
          </p:cNvSpPr>
          <p:nvPr>
            <p:ph type="body" sz="quarter" idx="14" hasCustomPrompt="1"/>
          </p:nvPr>
        </p:nvSpPr>
        <p:spPr>
          <a:xfrm>
            <a:off x="542925" y="1773343"/>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4" name="Title 7">
            <a:extLst>
              <a:ext uri="{FF2B5EF4-FFF2-40B4-BE49-F238E27FC236}">
                <a16:creationId xmlns:a16="http://schemas.microsoft.com/office/drawing/2014/main" id="{81D802CD-A9A1-C847-A5D5-1A30CA38B8F6}"/>
              </a:ext>
            </a:extLst>
          </p:cNvPr>
          <p:cNvSpPr>
            <a:spLocks noGrp="1"/>
          </p:cNvSpPr>
          <p:nvPr>
            <p:ph type="title" hasCustomPrompt="1"/>
          </p:nvPr>
        </p:nvSpPr>
        <p:spPr>
          <a:xfrm>
            <a:off x="543923" y="694533"/>
            <a:ext cx="7971766" cy="379161"/>
          </a:xfrm>
          <a:prstGeom prst="rect">
            <a:avLst/>
          </a:prstGeom>
        </p:spPr>
        <p:txBody>
          <a:bodyPr>
            <a:noAutofit/>
          </a:bodyPr>
          <a:lstStyle>
            <a:lvl1pPr>
              <a:defRPr sz="3000" b="1" i="0" baseline="0">
                <a:solidFill>
                  <a:schemeClr val="bg1"/>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5" name="Rectangle 4">
            <a:extLst>
              <a:ext uri="{FF2B5EF4-FFF2-40B4-BE49-F238E27FC236}">
                <a16:creationId xmlns:a16="http://schemas.microsoft.com/office/drawing/2014/main" id="{21EBA59B-3FB4-444D-9F39-6B3F08BF92CE}"/>
              </a:ext>
            </a:extLst>
          </p:cNvPr>
          <p:cNvSpPr/>
          <p:nvPr userDrawn="1"/>
        </p:nvSpPr>
        <p:spPr>
          <a:xfrm>
            <a:off x="624612" y="538116"/>
            <a:ext cx="485473" cy="34289"/>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6" name="Text Placeholder 21">
            <a:extLst>
              <a:ext uri="{FF2B5EF4-FFF2-40B4-BE49-F238E27FC236}">
                <a16:creationId xmlns:a16="http://schemas.microsoft.com/office/drawing/2014/main" id="{733DC9CF-A961-8045-AE92-053ED0236680}"/>
              </a:ext>
            </a:extLst>
          </p:cNvPr>
          <p:cNvSpPr>
            <a:spLocks noGrp="1"/>
          </p:cNvSpPr>
          <p:nvPr>
            <p:ph type="body" sz="quarter" idx="20" hasCustomPrompt="1"/>
          </p:nvPr>
        </p:nvSpPr>
        <p:spPr>
          <a:xfrm>
            <a:off x="542925" y="1095451"/>
            <a:ext cx="7972425" cy="260350"/>
          </a:xfrm>
        </p:spPr>
        <p:txBody>
          <a:bodyPr>
            <a:noAutofit/>
          </a:bodyPr>
          <a:lstStyle>
            <a:lvl1pPr marL="0" indent="0">
              <a:buNone/>
              <a:defRPr b="1">
                <a:solidFill>
                  <a:srgbClr val="F9C000"/>
                </a:solidFill>
              </a:defRPr>
            </a:lvl1pPr>
          </a:lstStyle>
          <a:p>
            <a:pPr lvl="0"/>
            <a:r>
              <a:rPr lang="en-GB" dirty="0"/>
              <a:t>Click to add subtitle</a:t>
            </a:r>
          </a:p>
        </p:txBody>
      </p:sp>
      <p:sp>
        <p:nvSpPr>
          <p:cNvPr id="11" name="Text Placeholder 4">
            <a:extLst>
              <a:ext uri="{FF2B5EF4-FFF2-40B4-BE49-F238E27FC236}">
                <a16:creationId xmlns:a16="http://schemas.microsoft.com/office/drawing/2014/main" id="{60B84160-FCB0-CB45-B8A2-210A7549FC6A}"/>
              </a:ext>
            </a:extLst>
          </p:cNvPr>
          <p:cNvSpPr>
            <a:spLocks noGrp="1"/>
          </p:cNvSpPr>
          <p:nvPr>
            <p:ph type="body" sz="quarter" idx="24" hasCustomPrompt="1"/>
          </p:nvPr>
        </p:nvSpPr>
        <p:spPr>
          <a:xfrm>
            <a:off x="542925" y="3260949"/>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18" name="Text Placeholder 4">
            <a:extLst>
              <a:ext uri="{FF2B5EF4-FFF2-40B4-BE49-F238E27FC236}">
                <a16:creationId xmlns:a16="http://schemas.microsoft.com/office/drawing/2014/main" id="{83AB40EE-EE7D-0A44-AEB6-CDA4CCBCC348}"/>
              </a:ext>
            </a:extLst>
          </p:cNvPr>
          <p:cNvSpPr>
            <a:spLocks noGrp="1"/>
          </p:cNvSpPr>
          <p:nvPr>
            <p:ph type="body" sz="quarter" idx="32" hasCustomPrompt="1"/>
          </p:nvPr>
        </p:nvSpPr>
        <p:spPr>
          <a:xfrm>
            <a:off x="2439964" y="1773343"/>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22" name="Text Placeholder 4">
            <a:extLst>
              <a:ext uri="{FF2B5EF4-FFF2-40B4-BE49-F238E27FC236}">
                <a16:creationId xmlns:a16="http://schemas.microsoft.com/office/drawing/2014/main" id="{3724406F-2CF7-AD42-9227-6780D52C1AA8}"/>
              </a:ext>
            </a:extLst>
          </p:cNvPr>
          <p:cNvSpPr>
            <a:spLocks noGrp="1"/>
          </p:cNvSpPr>
          <p:nvPr>
            <p:ph type="body" sz="quarter" idx="33" hasCustomPrompt="1"/>
          </p:nvPr>
        </p:nvSpPr>
        <p:spPr>
          <a:xfrm>
            <a:off x="2439964" y="3260949"/>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29" name="Text Placeholder 4">
            <a:extLst>
              <a:ext uri="{FF2B5EF4-FFF2-40B4-BE49-F238E27FC236}">
                <a16:creationId xmlns:a16="http://schemas.microsoft.com/office/drawing/2014/main" id="{BF9742F5-0139-4A48-861E-DE0DFCB2D631}"/>
              </a:ext>
            </a:extLst>
          </p:cNvPr>
          <p:cNvSpPr>
            <a:spLocks noGrp="1"/>
          </p:cNvSpPr>
          <p:nvPr>
            <p:ph type="body" sz="quarter" idx="40" hasCustomPrompt="1"/>
          </p:nvPr>
        </p:nvSpPr>
        <p:spPr>
          <a:xfrm>
            <a:off x="4337002" y="1773343"/>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30" name="Text Placeholder 4">
            <a:extLst>
              <a:ext uri="{FF2B5EF4-FFF2-40B4-BE49-F238E27FC236}">
                <a16:creationId xmlns:a16="http://schemas.microsoft.com/office/drawing/2014/main" id="{2BBF9E23-8DBE-AF49-81BF-752935498CA2}"/>
              </a:ext>
            </a:extLst>
          </p:cNvPr>
          <p:cNvSpPr>
            <a:spLocks noGrp="1"/>
          </p:cNvSpPr>
          <p:nvPr>
            <p:ph type="body" sz="quarter" idx="41" hasCustomPrompt="1"/>
          </p:nvPr>
        </p:nvSpPr>
        <p:spPr>
          <a:xfrm>
            <a:off x="4337002" y="3260949"/>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37" name="Text Placeholder 4">
            <a:extLst>
              <a:ext uri="{FF2B5EF4-FFF2-40B4-BE49-F238E27FC236}">
                <a16:creationId xmlns:a16="http://schemas.microsoft.com/office/drawing/2014/main" id="{0F76EF02-8579-324D-9426-9AA9606125B8}"/>
              </a:ext>
            </a:extLst>
          </p:cNvPr>
          <p:cNvSpPr>
            <a:spLocks noGrp="1"/>
          </p:cNvSpPr>
          <p:nvPr>
            <p:ph type="body" sz="quarter" idx="48" hasCustomPrompt="1"/>
          </p:nvPr>
        </p:nvSpPr>
        <p:spPr>
          <a:xfrm>
            <a:off x="6238590" y="1773343"/>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38" name="Text Placeholder 4">
            <a:extLst>
              <a:ext uri="{FF2B5EF4-FFF2-40B4-BE49-F238E27FC236}">
                <a16:creationId xmlns:a16="http://schemas.microsoft.com/office/drawing/2014/main" id="{E6349145-A89D-C647-92B9-4BE4823C4927}"/>
              </a:ext>
            </a:extLst>
          </p:cNvPr>
          <p:cNvSpPr>
            <a:spLocks noGrp="1"/>
          </p:cNvSpPr>
          <p:nvPr>
            <p:ph type="body" sz="quarter" idx="49" hasCustomPrompt="1"/>
          </p:nvPr>
        </p:nvSpPr>
        <p:spPr>
          <a:xfrm>
            <a:off x="6238590" y="3260949"/>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3" name="Text Placeholder 2">
            <a:extLst>
              <a:ext uri="{FF2B5EF4-FFF2-40B4-BE49-F238E27FC236}">
                <a16:creationId xmlns:a16="http://schemas.microsoft.com/office/drawing/2014/main" id="{BCEC162D-DBF8-9C41-A405-25F0FAD7DB2C}"/>
              </a:ext>
            </a:extLst>
          </p:cNvPr>
          <p:cNvSpPr>
            <a:spLocks noGrp="1"/>
          </p:cNvSpPr>
          <p:nvPr>
            <p:ph type="body" sz="quarter" idx="64" hasCustomPrompt="1"/>
          </p:nvPr>
        </p:nvSpPr>
        <p:spPr>
          <a:xfrm>
            <a:off x="2444512" y="2342521"/>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60" name="Text Placeholder 2">
            <a:extLst>
              <a:ext uri="{FF2B5EF4-FFF2-40B4-BE49-F238E27FC236}">
                <a16:creationId xmlns:a16="http://schemas.microsoft.com/office/drawing/2014/main" id="{8C5C762C-893B-DB4D-A83B-4FC174697C9F}"/>
              </a:ext>
            </a:extLst>
          </p:cNvPr>
          <p:cNvSpPr>
            <a:spLocks noGrp="1"/>
          </p:cNvSpPr>
          <p:nvPr>
            <p:ph type="body" sz="quarter" idx="65" hasCustomPrompt="1"/>
          </p:nvPr>
        </p:nvSpPr>
        <p:spPr>
          <a:xfrm>
            <a:off x="547473" y="2342521"/>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67" name="Text Placeholder 2">
            <a:extLst>
              <a:ext uri="{FF2B5EF4-FFF2-40B4-BE49-F238E27FC236}">
                <a16:creationId xmlns:a16="http://schemas.microsoft.com/office/drawing/2014/main" id="{B8FBB777-7C5A-8948-83A3-FACD7114D76B}"/>
              </a:ext>
            </a:extLst>
          </p:cNvPr>
          <p:cNvSpPr>
            <a:spLocks noGrp="1"/>
          </p:cNvSpPr>
          <p:nvPr>
            <p:ph type="body" sz="quarter" idx="67" hasCustomPrompt="1"/>
          </p:nvPr>
        </p:nvSpPr>
        <p:spPr>
          <a:xfrm>
            <a:off x="4341551" y="2342521"/>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69" name="Text Placeholder 2">
            <a:extLst>
              <a:ext uri="{FF2B5EF4-FFF2-40B4-BE49-F238E27FC236}">
                <a16:creationId xmlns:a16="http://schemas.microsoft.com/office/drawing/2014/main" id="{DAE54FAC-1A03-0847-A294-43884D3BE0BF}"/>
              </a:ext>
            </a:extLst>
          </p:cNvPr>
          <p:cNvSpPr>
            <a:spLocks noGrp="1"/>
          </p:cNvSpPr>
          <p:nvPr>
            <p:ph type="body" sz="quarter" idx="69" hasCustomPrompt="1"/>
          </p:nvPr>
        </p:nvSpPr>
        <p:spPr>
          <a:xfrm>
            <a:off x="6243139" y="2342521"/>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73" name="Text Placeholder 2">
            <a:extLst>
              <a:ext uri="{FF2B5EF4-FFF2-40B4-BE49-F238E27FC236}">
                <a16:creationId xmlns:a16="http://schemas.microsoft.com/office/drawing/2014/main" id="{F1D199C8-4385-3D47-9A75-874F9E5E00FF}"/>
              </a:ext>
            </a:extLst>
          </p:cNvPr>
          <p:cNvSpPr>
            <a:spLocks noGrp="1"/>
          </p:cNvSpPr>
          <p:nvPr>
            <p:ph type="body" sz="quarter" idx="73" hasCustomPrompt="1"/>
          </p:nvPr>
        </p:nvSpPr>
        <p:spPr>
          <a:xfrm>
            <a:off x="2444512" y="3830127"/>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76" name="Text Placeholder 2">
            <a:extLst>
              <a:ext uri="{FF2B5EF4-FFF2-40B4-BE49-F238E27FC236}">
                <a16:creationId xmlns:a16="http://schemas.microsoft.com/office/drawing/2014/main" id="{4C72E61F-94E1-9948-BAD7-E85EE754B4FF}"/>
              </a:ext>
            </a:extLst>
          </p:cNvPr>
          <p:cNvSpPr>
            <a:spLocks noGrp="1"/>
          </p:cNvSpPr>
          <p:nvPr>
            <p:ph type="body" sz="quarter" idx="76" hasCustomPrompt="1"/>
          </p:nvPr>
        </p:nvSpPr>
        <p:spPr>
          <a:xfrm>
            <a:off x="4341551" y="3830127"/>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78" name="Text Placeholder 2">
            <a:extLst>
              <a:ext uri="{FF2B5EF4-FFF2-40B4-BE49-F238E27FC236}">
                <a16:creationId xmlns:a16="http://schemas.microsoft.com/office/drawing/2014/main" id="{FC1304D8-590F-C54E-9BFD-0F479995EA62}"/>
              </a:ext>
            </a:extLst>
          </p:cNvPr>
          <p:cNvSpPr>
            <a:spLocks noGrp="1"/>
          </p:cNvSpPr>
          <p:nvPr>
            <p:ph type="body" sz="quarter" idx="78" hasCustomPrompt="1"/>
          </p:nvPr>
        </p:nvSpPr>
        <p:spPr>
          <a:xfrm>
            <a:off x="6243139" y="3830127"/>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80" name="Text Placeholder 2">
            <a:extLst>
              <a:ext uri="{FF2B5EF4-FFF2-40B4-BE49-F238E27FC236}">
                <a16:creationId xmlns:a16="http://schemas.microsoft.com/office/drawing/2014/main" id="{D69C4030-8A60-4A46-A748-9DF4FECAADA6}"/>
              </a:ext>
            </a:extLst>
          </p:cNvPr>
          <p:cNvSpPr>
            <a:spLocks noGrp="1"/>
          </p:cNvSpPr>
          <p:nvPr>
            <p:ph type="body" sz="quarter" idx="80" hasCustomPrompt="1"/>
          </p:nvPr>
        </p:nvSpPr>
        <p:spPr>
          <a:xfrm>
            <a:off x="552022" y="3830127"/>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82" name="Text Placeholder 2">
            <a:extLst>
              <a:ext uri="{FF2B5EF4-FFF2-40B4-BE49-F238E27FC236}">
                <a16:creationId xmlns:a16="http://schemas.microsoft.com/office/drawing/2014/main" id="{4C3CFB4E-E316-0244-875A-B149B2C1E1C5}"/>
              </a:ext>
            </a:extLst>
          </p:cNvPr>
          <p:cNvSpPr>
            <a:spLocks noGrp="1"/>
          </p:cNvSpPr>
          <p:nvPr>
            <p:ph type="body" sz="quarter" idx="82" hasCustomPrompt="1"/>
          </p:nvPr>
        </p:nvSpPr>
        <p:spPr>
          <a:xfrm>
            <a:off x="547473" y="2633672"/>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83" name="Text Placeholder 2">
            <a:extLst>
              <a:ext uri="{FF2B5EF4-FFF2-40B4-BE49-F238E27FC236}">
                <a16:creationId xmlns:a16="http://schemas.microsoft.com/office/drawing/2014/main" id="{F91FC099-2650-F543-9A5C-A23DD13F3C61}"/>
              </a:ext>
            </a:extLst>
          </p:cNvPr>
          <p:cNvSpPr>
            <a:spLocks noGrp="1"/>
          </p:cNvSpPr>
          <p:nvPr>
            <p:ph type="body" sz="quarter" idx="83" hasCustomPrompt="1"/>
          </p:nvPr>
        </p:nvSpPr>
        <p:spPr>
          <a:xfrm>
            <a:off x="2453610" y="2633672"/>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84" name="Text Placeholder 2">
            <a:extLst>
              <a:ext uri="{FF2B5EF4-FFF2-40B4-BE49-F238E27FC236}">
                <a16:creationId xmlns:a16="http://schemas.microsoft.com/office/drawing/2014/main" id="{CF712561-0ABF-7E4A-B858-E5A0F3A7FA32}"/>
              </a:ext>
            </a:extLst>
          </p:cNvPr>
          <p:cNvSpPr>
            <a:spLocks noGrp="1"/>
          </p:cNvSpPr>
          <p:nvPr>
            <p:ph type="body" sz="quarter" idx="84" hasCustomPrompt="1"/>
          </p:nvPr>
        </p:nvSpPr>
        <p:spPr>
          <a:xfrm>
            <a:off x="4346099" y="2633672"/>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85" name="Text Placeholder 2">
            <a:extLst>
              <a:ext uri="{FF2B5EF4-FFF2-40B4-BE49-F238E27FC236}">
                <a16:creationId xmlns:a16="http://schemas.microsoft.com/office/drawing/2014/main" id="{67598382-A41C-2A46-A29C-4E07C9A94B2B}"/>
              </a:ext>
            </a:extLst>
          </p:cNvPr>
          <p:cNvSpPr>
            <a:spLocks noGrp="1"/>
          </p:cNvSpPr>
          <p:nvPr>
            <p:ph type="body" sz="quarter" idx="85" hasCustomPrompt="1"/>
          </p:nvPr>
        </p:nvSpPr>
        <p:spPr>
          <a:xfrm>
            <a:off x="6247687" y="2633672"/>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87" name="Text Placeholder 2">
            <a:extLst>
              <a:ext uri="{FF2B5EF4-FFF2-40B4-BE49-F238E27FC236}">
                <a16:creationId xmlns:a16="http://schemas.microsoft.com/office/drawing/2014/main" id="{E7FD31E9-3AE8-9F4E-872F-377AF67780E1}"/>
              </a:ext>
            </a:extLst>
          </p:cNvPr>
          <p:cNvSpPr>
            <a:spLocks noGrp="1"/>
          </p:cNvSpPr>
          <p:nvPr>
            <p:ph type="body" sz="quarter" idx="87" hasCustomPrompt="1"/>
          </p:nvPr>
        </p:nvSpPr>
        <p:spPr>
          <a:xfrm>
            <a:off x="547473" y="4121278"/>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88" name="Text Placeholder 2">
            <a:extLst>
              <a:ext uri="{FF2B5EF4-FFF2-40B4-BE49-F238E27FC236}">
                <a16:creationId xmlns:a16="http://schemas.microsoft.com/office/drawing/2014/main" id="{865066E3-FA5D-E749-9067-1188950B0D03}"/>
              </a:ext>
            </a:extLst>
          </p:cNvPr>
          <p:cNvSpPr>
            <a:spLocks noGrp="1"/>
          </p:cNvSpPr>
          <p:nvPr>
            <p:ph type="body" sz="quarter" idx="88" hasCustomPrompt="1"/>
          </p:nvPr>
        </p:nvSpPr>
        <p:spPr>
          <a:xfrm>
            <a:off x="2453610" y="4121278"/>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89" name="Text Placeholder 2">
            <a:extLst>
              <a:ext uri="{FF2B5EF4-FFF2-40B4-BE49-F238E27FC236}">
                <a16:creationId xmlns:a16="http://schemas.microsoft.com/office/drawing/2014/main" id="{43DBF3A0-18AC-B942-A8A9-6C9DF0675CA2}"/>
              </a:ext>
            </a:extLst>
          </p:cNvPr>
          <p:cNvSpPr>
            <a:spLocks noGrp="1"/>
          </p:cNvSpPr>
          <p:nvPr>
            <p:ph type="body" sz="quarter" idx="89" hasCustomPrompt="1"/>
          </p:nvPr>
        </p:nvSpPr>
        <p:spPr>
          <a:xfrm>
            <a:off x="4346099" y="4121278"/>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90" name="Text Placeholder 2">
            <a:extLst>
              <a:ext uri="{FF2B5EF4-FFF2-40B4-BE49-F238E27FC236}">
                <a16:creationId xmlns:a16="http://schemas.microsoft.com/office/drawing/2014/main" id="{77C03D18-5D95-4742-B1C1-D8ABA590EF64}"/>
              </a:ext>
            </a:extLst>
          </p:cNvPr>
          <p:cNvSpPr>
            <a:spLocks noGrp="1"/>
          </p:cNvSpPr>
          <p:nvPr>
            <p:ph type="body" sz="quarter" idx="90" hasCustomPrompt="1"/>
          </p:nvPr>
        </p:nvSpPr>
        <p:spPr>
          <a:xfrm>
            <a:off x="6247687" y="4121278"/>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91" name="Text Placeholder 2">
            <a:extLst>
              <a:ext uri="{FF2B5EF4-FFF2-40B4-BE49-F238E27FC236}">
                <a16:creationId xmlns:a16="http://schemas.microsoft.com/office/drawing/2014/main" id="{E5699F09-1CDF-C84A-AE4F-710745B4B20A}"/>
              </a:ext>
            </a:extLst>
          </p:cNvPr>
          <p:cNvSpPr>
            <a:spLocks noGrp="1"/>
          </p:cNvSpPr>
          <p:nvPr>
            <p:ph type="body" sz="quarter" idx="100" hasCustomPrompt="1"/>
          </p:nvPr>
        </p:nvSpPr>
        <p:spPr>
          <a:xfrm>
            <a:off x="542925" y="4735455"/>
            <a:ext cx="7310379" cy="307890"/>
          </a:xfrm>
        </p:spPr>
        <p:txBody>
          <a:bodyPr>
            <a:noAutofit/>
          </a:bodyPr>
          <a:lstStyle>
            <a:lvl1pPr marL="0" indent="0" algn="l">
              <a:buNone/>
              <a:defRPr sz="800" b="0" i="0">
                <a:solidFill>
                  <a:schemeClr val="bg1"/>
                </a:solidFill>
                <a:latin typeface="Arial Narrow" panose="020B0604020202020204" pitchFamily="34" charset="0"/>
                <a:cs typeface="Arial Narrow" panose="020B0604020202020204" pitchFamily="34" charset="0"/>
              </a:defRPr>
            </a:lvl1pPr>
            <a:lvl2pPr marL="342900" indent="0">
              <a:buNone/>
              <a:defRPr/>
            </a:lvl2pPr>
          </a:lstStyle>
          <a:p>
            <a:pPr lvl="0"/>
            <a:r>
              <a:rPr lang="en-GB" dirty="0"/>
              <a:t>Footnote if required</a:t>
            </a:r>
            <a:endParaRPr lang="en-US" dirty="0"/>
          </a:p>
        </p:txBody>
      </p:sp>
      <p:sp>
        <p:nvSpPr>
          <p:cNvPr id="31" name="Slide Number Placeholder 7">
            <a:extLst>
              <a:ext uri="{FF2B5EF4-FFF2-40B4-BE49-F238E27FC236}">
                <a16:creationId xmlns:a16="http://schemas.microsoft.com/office/drawing/2014/main" id="{EB991A86-6B1F-D048-9442-BECB1BD2790D}"/>
              </a:ext>
            </a:extLst>
          </p:cNvPr>
          <p:cNvSpPr>
            <a:spLocks noGrp="1"/>
          </p:cNvSpPr>
          <p:nvPr>
            <p:ph type="sldNum" sz="quarter" idx="4"/>
          </p:nvPr>
        </p:nvSpPr>
        <p:spPr>
          <a:xfrm>
            <a:off x="8353586" y="4768200"/>
            <a:ext cx="549352"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1672364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text on blue">
    <p:bg>
      <p:bgPr>
        <a:solidFill>
          <a:srgbClr val="005289"/>
        </a:solidFill>
        <a:effectLst/>
      </p:bgPr>
    </p:bg>
    <p:spTree>
      <p:nvGrpSpPr>
        <p:cNvPr id="1" name=""/>
        <p:cNvGrpSpPr/>
        <p:nvPr/>
      </p:nvGrpSpPr>
      <p:grpSpPr>
        <a:xfrm>
          <a:off x="0" y="0"/>
          <a:ext cx="0" cy="0"/>
          <a:chOff x="0" y="0"/>
          <a:chExt cx="0" cy="0"/>
        </a:xfrm>
      </p:grpSpPr>
      <p:sp>
        <p:nvSpPr>
          <p:cNvPr id="7" name="Title 7">
            <a:extLst>
              <a:ext uri="{FF2B5EF4-FFF2-40B4-BE49-F238E27FC236}">
                <a16:creationId xmlns:a16="http://schemas.microsoft.com/office/drawing/2014/main" id="{9530D350-AB8E-3545-9B8C-F6E2EA859694}"/>
              </a:ext>
            </a:extLst>
          </p:cNvPr>
          <p:cNvSpPr>
            <a:spLocks noGrp="1"/>
          </p:cNvSpPr>
          <p:nvPr>
            <p:ph type="title" hasCustomPrompt="1"/>
          </p:nvPr>
        </p:nvSpPr>
        <p:spPr>
          <a:xfrm>
            <a:off x="543923" y="694533"/>
            <a:ext cx="7971766" cy="379161"/>
          </a:xfrm>
          <a:prstGeom prst="rect">
            <a:avLst/>
          </a:prstGeom>
        </p:spPr>
        <p:txBody>
          <a:bodyPr>
            <a:noAutofit/>
          </a:bodyPr>
          <a:lstStyle>
            <a:lvl1pPr>
              <a:defRPr sz="3000" b="1" i="0" baseline="0">
                <a:solidFill>
                  <a:schemeClr val="bg1"/>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8" name="Rectangle 7">
            <a:extLst>
              <a:ext uri="{FF2B5EF4-FFF2-40B4-BE49-F238E27FC236}">
                <a16:creationId xmlns:a16="http://schemas.microsoft.com/office/drawing/2014/main" id="{F49B75D7-5E14-F245-B6EF-38CD8D1B3A2F}"/>
              </a:ext>
            </a:extLst>
          </p:cNvPr>
          <p:cNvSpPr/>
          <p:nvPr userDrawn="1"/>
        </p:nvSpPr>
        <p:spPr>
          <a:xfrm>
            <a:off x="624612" y="538116"/>
            <a:ext cx="485473" cy="34289"/>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9" name="Text Placeholder 21">
            <a:extLst>
              <a:ext uri="{FF2B5EF4-FFF2-40B4-BE49-F238E27FC236}">
                <a16:creationId xmlns:a16="http://schemas.microsoft.com/office/drawing/2014/main" id="{A75D4DFE-60E1-7842-9F36-6F4243CB7A7D}"/>
              </a:ext>
            </a:extLst>
          </p:cNvPr>
          <p:cNvSpPr>
            <a:spLocks noGrp="1"/>
          </p:cNvSpPr>
          <p:nvPr>
            <p:ph type="body" sz="quarter" idx="20" hasCustomPrompt="1"/>
          </p:nvPr>
        </p:nvSpPr>
        <p:spPr>
          <a:xfrm>
            <a:off x="542925" y="1095451"/>
            <a:ext cx="7972425" cy="260350"/>
          </a:xfrm>
        </p:spPr>
        <p:txBody>
          <a:bodyPr>
            <a:noAutofit/>
          </a:bodyPr>
          <a:lstStyle>
            <a:lvl1pPr marL="0" indent="0">
              <a:buNone/>
              <a:defRPr b="1">
                <a:solidFill>
                  <a:srgbClr val="F9C000"/>
                </a:solidFill>
              </a:defRPr>
            </a:lvl1pPr>
          </a:lstStyle>
          <a:p>
            <a:pPr lvl="0"/>
            <a:r>
              <a:rPr lang="en-GB" dirty="0"/>
              <a:t>Click to add subtitle</a:t>
            </a:r>
          </a:p>
        </p:txBody>
      </p:sp>
      <p:sp>
        <p:nvSpPr>
          <p:cNvPr id="14" name="Text Placeholder 23">
            <a:extLst>
              <a:ext uri="{FF2B5EF4-FFF2-40B4-BE49-F238E27FC236}">
                <a16:creationId xmlns:a16="http://schemas.microsoft.com/office/drawing/2014/main" id="{30EF60AF-279A-4E41-B972-24C6BDF188F7}"/>
              </a:ext>
            </a:extLst>
          </p:cNvPr>
          <p:cNvSpPr>
            <a:spLocks noGrp="1"/>
          </p:cNvSpPr>
          <p:nvPr>
            <p:ph type="body" sz="quarter" idx="21" hasCustomPrompt="1"/>
          </p:nvPr>
        </p:nvSpPr>
        <p:spPr>
          <a:xfrm>
            <a:off x="542925" y="1509196"/>
            <a:ext cx="7972425" cy="3024909"/>
          </a:xfrm>
        </p:spPr>
        <p:txBody>
          <a:bodyPr numCol="2" spcCol="180000">
            <a:noAutofit/>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solidFill>
                  <a:schemeClr val="bg1"/>
                </a:solidFill>
              </a:defRPr>
            </a:lvl1pPr>
          </a:lstStyle>
          <a:p>
            <a:pPr lvl="0"/>
            <a:r>
              <a:rPr lang="en-GB" dirty="0"/>
              <a:t>Click to add text</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Libero </a:t>
            </a:r>
            <a:r>
              <a:rPr lang="en-GB" dirty="0" err="1"/>
              <a:t>nunc</a:t>
            </a:r>
            <a:r>
              <a:rPr lang="en-GB" dirty="0"/>
              <a:t> </a:t>
            </a:r>
            <a:r>
              <a:rPr lang="en-GB" dirty="0" err="1"/>
              <a:t>consequat</a:t>
            </a:r>
            <a:r>
              <a:rPr lang="en-GB" dirty="0"/>
              <a:t> </a:t>
            </a:r>
            <a:r>
              <a:rPr lang="en-GB" dirty="0" err="1"/>
              <a:t>interdum</a:t>
            </a:r>
            <a:r>
              <a:rPr lang="en-GB" dirty="0"/>
              <a:t> </a:t>
            </a:r>
            <a:r>
              <a:rPr lang="en-GB" dirty="0" err="1"/>
              <a:t>varius</a:t>
            </a:r>
            <a:r>
              <a:rPr lang="en-GB" dirty="0"/>
              <a:t>. At </a:t>
            </a:r>
            <a:r>
              <a:rPr lang="en-GB" dirty="0" err="1"/>
              <a:t>risus</a:t>
            </a:r>
            <a:r>
              <a:rPr lang="en-GB" dirty="0"/>
              <a:t> </a:t>
            </a:r>
            <a:r>
              <a:rPr lang="en-GB" dirty="0" err="1"/>
              <a:t>viverra</a:t>
            </a:r>
            <a:r>
              <a:rPr lang="en-GB" dirty="0"/>
              <a:t> </a:t>
            </a:r>
            <a:r>
              <a:rPr lang="en-GB" dirty="0" err="1"/>
              <a:t>adipiscing</a:t>
            </a:r>
            <a:r>
              <a:rPr lang="en-GB" dirty="0"/>
              <a:t> at in </a:t>
            </a:r>
            <a:r>
              <a:rPr lang="en-GB" dirty="0" err="1"/>
              <a:t>tellus</a:t>
            </a:r>
            <a:r>
              <a:rPr lang="en-GB" dirty="0"/>
              <a:t> integer </a:t>
            </a:r>
            <a:r>
              <a:rPr lang="en-GB" dirty="0" err="1"/>
              <a:t>feugiat</a:t>
            </a:r>
            <a:r>
              <a:rPr lang="en-GB" dirty="0"/>
              <a:t>. </a:t>
            </a:r>
            <a:r>
              <a:rPr lang="en-GB" dirty="0" err="1"/>
              <a:t>Egestas</a:t>
            </a:r>
            <a:r>
              <a:rPr lang="en-GB" dirty="0"/>
              <a:t> </a:t>
            </a:r>
            <a:r>
              <a:rPr lang="en-GB" dirty="0" err="1"/>
              <a:t>erat</a:t>
            </a:r>
            <a:r>
              <a:rPr lang="en-GB" dirty="0"/>
              <a:t> </a:t>
            </a:r>
            <a:r>
              <a:rPr lang="en-GB" dirty="0" err="1"/>
              <a:t>imperdiet</a:t>
            </a:r>
            <a:r>
              <a:rPr lang="en-GB" dirty="0"/>
              <a:t> </a:t>
            </a:r>
            <a:r>
              <a:rPr lang="en-GB" dirty="0" err="1"/>
              <a:t>sed</a:t>
            </a:r>
            <a:r>
              <a:rPr lang="en-GB" dirty="0"/>
              <a:t> </a:t>
            </a:r>
            <a:r>
              <a:rPr lang="en-GB" dirty="0" err="1"/>
              <a:t>euismod</a:t>
            </a:r>
            <a:r>
              <a:rPr lang="en-GB" dirty="0"/>
              <a:t> nisi. Felis </a:t>
            </a:r>
            <a:r>
              <a:rPr lang="en-GB" dirty="0" err="1"/>
              <a:t>eget</a:t>
            </a:r>
            <a:r>
              <a:rPr lang="en-GB" dirty="0"/>
              <a:t> </a:t>
            </a:r>
            <a:r>
              <a:rPr lang="en-GB" dirty="0" err="1"/>
              <a:t>velit</a:t>
            </a:r>
            <a:r>
              <a:rPr lang="en-GB" dirty="0"/>
              <a:t> </a:t>
            </a:r>
            <a:r>
              <a:rPr lang="en-GB" dirty="0" err="1"/>
              <a:t>aliquet</a:t>
            </a:r>
            <a:r>
              <a:rPr lang="en-GB" dirty="0"/>
              <a:t> </a:t>
            </a:r>
            <a:r>
              <a:rPr lang="en-GB" dirty="0" err="1"/>
              <a:t>sagittis</a:t>
            </a:r>
            <a:r>
              <a:rPr lang="en-GB" dirty="0"/>
              <a:t> id. </a:t>
            </a:r>
            <a:r>
              <a:rPr lang="en-GB" dirty="0" err="1"/>
              <a:t>Quisque</a:t>
            </a:r>
            <a:r>
              <a:rPr lang="en-GB" dirty="0"/>
              <a:t> id </a:t>
            </a:r>
            <a:r>
              <a:rPr lang="en-GB" dirty="0" err="1"/>
              <a:t>diam</a:t>
            </a:r>
            <a:r>
              <a:rPr lang="en-GB" dirty="0"/>
              <a:t> </a:t>
            </a:r>
            <a:r>
              <a:rPr lang="en-GB" dirty="0" err="1"/>
              <a:t>vel</a:t>
            </a:r>
            <a:r>
              <a:rPr lang="en-GB" dirty="0"/>
              <a:t> </a:t>
            </a:r>
            <a:r>
              <a:rPr lang="en-GB" dirty="0" err="1"/>
              <a:t>quam</a:t>
            </a:r>
            <a:r>
              <a:rPr lang="en-GB" dirty="0"/>
              <a:t> </a:t>
            </a:r>
            <a:r>
              <a:rPr lang="en-GB" dirty="0" err="1"/>
              <a:t>elementum</a:t>
            </a:r>
            <a:r>
              <a:rPr lang="en-GB" dirty="0"/>
              <a:t> pulvinar. </a:t>
            </a:r>
          </a:p>
          <a:p>
            <a:pPr lvl="0"/>
            <a:r>
              <a:rPr lang="en-GB" dirty="0"/>
              <a:t>Magna </a:t>
            </a:r>
            <a:r>
              <a:rPr lang="en-GB" dirty="0" err="1"/>
              <a:t>fringilla</a:t>
            </a:r>
            <a:r>
              <a:rPr lang="en-GB" dirty="0"/>
              <a:t> </a:t>
            </a:r>
            <a:r>
              <a:rPr lang="en-GB" dirty="0" err="1"/>
              <a:t>urna</a:t>
            </a:r>
            <a:r>
              <a:rPr lang="en-GB" dirty="0"/>
              <a:t>. Integer </a:t>
            </a:r>
            <a:r>
              <a:rPr lang="en-GB" dirty="0" err="1"/>
              <a:t>quis</a:t>
            </a:r>
            <a:r>
              <a:rPr lang="en-GB" dirty="0"/>
              <a:t> auctor </a:t>
            </a:r>
            <a:r>
              <a:rPr lang="en-GB" dirty="0" err="1"/>
              <a:t>elit</a:t>
            </a:r>
            <a:r>
              <a:rPr lang="en-GB" dirty="0"/>
              <a:t> sed. Dui </a:t>
            </a:r>
            <a:r>
              <a:rPr lang="en-GB" dirty="0" err="1"/>
              <a:t>ut</a:t>
            </a:r>
            <a:r>
              <a:rPr lang="en-GB" dirty="0"/>
              <a:t> </a:t>
            </a:r>
            <a:r>
              <a:rPr lang="en-GB" dirty="0" err="1"/>
              <a:t>ornare</a:t>
            </a:r>
            <a:r>
              <a:rPr lang="en-GB" dirty="0"/>
              <a:t> </a:t>
            </a:r>
            <a:r>
              <a:rPr lang="en-GB" dirty="0" err="1"/>
              <a:t>lectus</a:t>
            </a:r>
            <a:r>
              <a:rPr lang="en-GB" dirty="0"/>
              <a:t> sit </a:t>
            </a:r>
            <a:r>
              <a:rPr lang="en-GB" dirty="0" err="1"/>
              <a:t>amet</a:t>
            </a:r>
            <a:r>
              <a:rPr lang="en-GB" dirty="0"/>
              <a:t> est. Proin </a:t>
            </a:r>
            <a:r>
              <a:rPr lang="en-GB" dirty="0" err="1"/>
              <a:t>nibh</a:t>
            </a:r>
            <a:r>
              <a:rPr lang="en-GB" dirty="0"/>
              <a:t> </a:t>
            </a:r>
            <a:r>
              <a:rPr lang="en-GB" dirty="0" err="1"/>
              <a:t>nisl</a:t>
            </a:r>
            <a:r>
              <a:rPr lang="en-GB" dirty="0"/>
              <a:t> </a:t>
            </a:r>
            <a:r>
              <a:rPr lang="en-GB" dirty="0" err="1"/>
              <a:t>condimentum</a:t>
            </a:r>
            <a:r>
              <a:rPr lang="en-GB" dirty="0"/>
              <a:t> id </a:t>
            </a:r>
            <a:r>
              <a:rPr lang="en-GB" dirty="0" err="1"/>
              <a:t>venenatis</a:t>
            </a:r>
            <a:r>
              <a:rPr lang="en-GB" dirty="0"/>
              <a:t> a vitae </a:t>
            </a:r>
            <a:r>
              <a:rPr lang="en-GB" dirty="0" err="1"/>
              <a:t>sapien</a:t>
            </a:r>
            <a:r>
              <a:rPr lang="en-GB" dirty="0"/>
              <a:t>.</a:t>
            </a:r>
          </a:p>
          <a:p>
            <a:pPr lvl="0"/>
            <a:r>
              <a:rPr lang="en-GB" dirty="0"/>
              <a:t>Duis at </a:t>
            </a:r>
            <a:r>
              <a:rPr lang="en-GB" dirty="0" err="1"/>
              <a:t>consectetur</a:t>
            </a:r>
            <a:r>
              <a:rPr lang="en-GB" dirty="0"/>
              <a:t> lorem </a:t>
            </a:r>
            <a:r>
              <a:rPr lang="en-GB" dirty="0" err="1"/>
              <a:t>donec</a:t>
            </a:r>
            <a:r>
              <a:rPr lang="en-GB" dirty="0"/>
              <a:t>. </a:t>
            </a:r>
            <a:r>
              <a:rPr lang="en-GB" dirty="0" err="1"/>
              <a:t>Suspendisse</a:t>
            </a:r>
            <a:r>
              <a:rPr lang="en-GB" dirty="0"/>
              <a:t> </a:t>
            </a:r>
            <a:r>
              <a:rPr lang="en-GB" dirty="0" err="1"/>
              <a:t>ultrices</a:t>
            </a:r>
            <a:r>
              <a:rPr lang="en-GB" dirty="0"/>
              <a:t> gravida dictum </a:t>
            </a:r>
            <a:r>
              <a:rPr lang="en-GB" dirty="0" err="1"/>
              <a:t>fusce</a:t>
            </a:r>
            <a:r>
              <a:rPr lang="en-GB" dirty="0"/>
              <a:t>. Morbi </a:t>
            </a:r>
            <a:r>
              <a:rPr lang="en-GB" dirty="0" err="1"/>
              <a:t>blandit</a:t>
            </a:r>
            <a:r>
              <a:rPr lang="en-GB" dirty="0"/>
              <a:t> cursus </a:t>
            </a:r>
            <a:r>
              <a:rPr lang="en-GB" dirty="0" err="1"/>
              <a:t>risus</a:t>
            </a:r>
            <a:r>
              <a:rPr lang="en-GB" dirty="0"/>
              <a:t> at </a:t>
            </a:r>
            <a:r>
              <a:rPr lang="en-GB" dirty="0" err="1"/>
              <a:t>ultrices</a:t>
            </a:r>
            <a:r>
              <a:rPr lang="en-GB" dirty="0"/>
              <a:t>. </a:t>
            </a:r>
            <a:r>
              <a:rPr lang="en-GB" dirty="0" err="1"/>
              <a:t>Lacus</a:t>
            </a:r>
            <a:r>
              <a:rPr lang="en-GB" dirty="0"/>
              <a:t> </a:t>
            </a:r>
            <a:r>
              <a:rPr lang="en-GB" dirty="0" err="1"/>
              <a:t>sed</a:t>
            </a:r>
            <a:r>
              <a:rPr lang="en-GB" dirty="0"/>
              <a:t> </a:t>
            </a:r>
            <a:r>
              <a:rPr lang="en-GB" dirty="0" err="1"/>
              <a:t>tellus</a:t>
            </a:r>
            <a:r>
              <a:rPr lang="en-GB" dirty="0"/>
              <a:t> in. </a:t>
            </a:r>
          </a:p>
          <a:p>
            <a:pPr lvl="0"/>
            <a:r>
              <a:rPr lang="en-GB" dirty="0" err="1"/>
              <a:t>Pellentesque</a:t>
            </a:r>
            <a:r>
              <a:rPr lang="en-GB" dirty="0"/>
              <a:t> sit </a:t>
            </a:r>
            <a:r>
              <a:rPr lang="en-GB" dirty="0" err="1"/>
              <a:t>amet</a:t>
            </a:r>
            <a:r>
              <a:rPr lang="en-GB" dirty="0"/>
              <a:t> </a:t>
            </a:r>
            <a:r>
              <a:rPr lang="en-GB" dirty="0" err="1"/>
              <a:t>porttitor</a:t>
            </a:r>
            <a:r>
              <a:rPr lang="en-GB" dirty="0"/>
              <a:t> </a:t>
            </a:r>
            <a:r>
              <a:rPr lang="en-GB" dirty="0" err="1"/>
              <a:t>eget</a:t>
            </a:r>
            <a:r>
              <a:rPr lang="en-GB" dirty="0"/>
              <a:t> </a:t>
            </a:r>
            <a:r>
              <a:rPr lang="en-GB" dirty="0" err="1"/>
              <a:t>dolor</a:t>
            </a:r>
            <a:r>
              <a:rPr lang="en-GB" dirty="0"/>
              <a:t> </a:t>
            </a:r>
            <a:r>
              <a:rPr lang="en-GB" dirty="0" err="1"/>
              <a:t>morbi</a:t>
            </a:r>
            <a:r>
              <a:rPr lang="en-GB" dirty="0"/>
              <a:t>. </a:t>
            </a:r>
            <a:r>
              <a:rPr lang="en-GB" dirty="0" err="1"/>
              <a:t>Tortor</a:t>
            </a:r>
            <a:r>
              <a:rPr lang="en-GB" dirty="0"/>
              <a:t> </a:t>
            </a:r>
            <a:r>
              <a:rPr lang="en-GB" dirty="0" err="1"/>
              <a:t>aliquam</a:t>
            </a:r>
            <a:r>
              <a:rPr lang="en-GB" dirty="0"/>
              <a:t> </a:t>
            </a:r>
            <a:r>
              <a:rPr lang="en-GB" dirty="0" err="1"/>
              <a:t>nulla</a:t>
            </a:r>
            <a:r>
              <a:rPr lang="en-GB" dirty="0"/>
              <a:t> </a:t>
            </a:r>
            <a:r>
              <a:rPr lang="en-GB" dirty="0" err="1"/>
              <a:t>facilisi</a:t>
            </a:r>
            <a:r>
              <a:rPr lang="en-GB" dirty="0"/>
              <a:t> </a:t>
            </a:r>
            <a:r>
              <a:rPr lang="en-GB" dirty="0" err="1"/>
              <a:t>cras</a:t>
            </a:r>
            <a:r>
              <a:rPr lang="en-GB" dirty="0"/>
              <a:t> fermentum. </a:t>
            </a:r>
            <a:r>
              <a:rPr lang="en-GB" dirty="0" err="1"/>
              <a:t>Malesuada</a:t>
            </a:r>
            <a:r>
              <a:rPr lang="en-GB" dirty="0"/>
              <a:t> </a:t>
            </a:r>
            <a:r>
              <a:rPr lang="en-GB" dirty="0" err="1"/>
              <a:t>nunc</a:t>
            </a:r>
            <a:r>
              <a:rPr lang="en-GB" dirty="0"/>
              <a:t> </a:t>
            </a:r>
            <a:r>
              <a:rPr lang="en-GB" dirty="0" err="1"/>
              <a:t>vel</a:t>
            </a:r>
            <a:r>
              <a:rPr lang="en-GB" dirty="0"/>
              <a:t> </a:t>
            </a:r>
            <a:r>
              <a:rPr lang="en-GB" dirty="0" err="1"/>
              <a:t>risus</a:t>
            </a:r>
            <a:r>
              <a:rPr lang="en-GB" dirty="0"/>
              <a:t> </a:t>
            </a:r>
            <a:r>
              <a:rPr lang="en-GB" dirty="0" err="1"/>
              <a:t>commodo</a:t>
            </a:r>
            <a:r>
              <a:rPr lang="en-GB" dirty="0"/>
              <a:t> </a:t>
            </a:r>
            <a:r>
              <a:rPr lang="en-GB" dirty="0" err="1"/>
              <a:t>viverra</a:t>
            </a:r>
            <a:r>
              <a:rPr lang="en-GB" dirty="0"/>
              <a:t> </a:t>
            </a:r>
            <a:r>
              <a:rPr lang="en-GB" dirty="0" err="1"/>
              <a:t>maecenas</a:t>
            </a:r>
            <a:r>
              <a:rPr lang="en-GB" dirty="0"/>
              <a:t>. </a:t>
            </a:r>
            <a:r>
              <a:rPr lang="en-GB" dirty="0" err="1"/>
              <a:t>Arcu</a:t>
            </a:r>
            <a:r>
              <a:rPr lang="en-GB" dirty="0"/>
              <a:t> non </a:t>
            </a:r>
            <a:r>
              <a:rPr lang="en-GB" dirty="0" err="1"/>
              <a:t>odio</a:t>
            </a:r>
            <a:r>
              <a:rPr lang="en-GB" dirty="0"/>
              <a:t> </a:t>
            </a:r>
            <a:r>
              <a:rPr lang="en-GB" dirty="0" err="1"/>
              <a:t>euismod</a:t>
            </a:r>
            <a:r>
              <a:rPr lang="en-GB" dirty="0"/>
              <a:t> lacinia at </a:t>
            </a:r>
            <a:r>
              <a:rPr lang="en-GB" dirty="0" err="1"/>
              <a:t>quis</a:t>
            </a:r>
            <a:r>
              <a:rPr lang="en-GB" dirty="0"/>
              <a:t> </a:t>
            </a:r>
            <a:r>
              <a:rPr lang="en-GB" dirty="0" err="1"/>
              <a:t>risus</a:t>
            </a:r>
            <a:r>
              <a:rPr lang="en-GB" dirty="0"/>
              <a:t>. </a:t>
            </a:r>
            <a:r>
              <a:rPr lang="en-GB" dirty="0" err="1"/>
              <a:t>Dapibus</a:t>
            </a:r>
            <a:r>
              <a:rPr lang="en-GB" dirty="0"/>
              <a:t> </a:t>
            </a:r>
            <a:r>
              <a:rPr lang="en-GB" dirty="0" err="1"/>
              <a:t>ultrices</a:t>
            </a:r>
            <a:r>
              <a:rPr lang="en-GB" dirty="0"/>
              <a:t> in </a:t>
            </a:r>
            <a:r>
              <a:rPr lang="en-GB" dirty="0" err="1"/>
              <a:t>iaculis</a:t>
            </a:r>
            <a:r>
              <a:rPr lang="en-GB" dirty="0"/>
              <a:t> </a:t>
            </a:r>
            <a:r>
              <a:rPr lang="en-GB" dirty="0" err="1"/>
              <a:t>nunc</a:t>
            </a:r>
            <a:r>
              <a:rPr lang="en-GB" dirty="0"/>
              <a:t>. Fermentum dui </a:t>
            </a:r>
            <a:r>
              <a:rPr lang="en-GB" dirty="0" err="1"/>
              <a:t>faucibus</a:t>
            </a:r>
            <a:r>
              <a:rPr lang="en-GB" dirty="0"/>
              <a:t> in </a:t>
            </a:r>
            <a:r>
              <a:rPr lang="en-GB" dirty="0" err="1"/>
              <a:t>ornare</a:t>
            </a:r>
            <a:r>
              <a:rPr lang="en-GB" dirty="0"/>
              <a:t> </a:t>
            </a:r>
            <a:r>
              <a:rPr lang="en-GB" dirty="0" err="1"/>
              <a:t>quam</a:t>
            </a:r>
            <a:r>
              <a:rPr lang="en-GB" dirty="0"/>
              <a:t> </a:t>
            </a:r>
            <a:r>
              <a:rPr lang="en-GB" dirty="0" err="1"/>
              <a:t>viverra</a:t>
            </a:r>
            <a:r>
              <a:rPr lang="en-GB" dirty="0"/>
              <a:t>. Tellus in </a:t>
            </a:r>
            <a:r>
              <a:rPr lang="en-GB" dirty="0" err="1"/>
              <a:t>hac</a:t>
            </a:r>
            <a:r>
              <a:rPr lang="en-GB" dirty="0"/>
              <a:t> </a:t>
            </a:r>
            <a:r>
              <a:rPr lang="en-GB" dirty="0" err="1"/>
              <a:t>habitasse</a:t>
            </a:r>
            <a:r>
              <a:rPr lang="en-GB" dirty="0"/>
              <a:t> </a:t>
            </a:r>
            <a:r>
              <a:rPr lang="en-GB" dirty="0" err="1"/>
              <a:t>platea</a:t>
            </a:r>
            <a:r>
              <a:rPr lang="en-GB" dirty="0"/>
              <a:t> </a:t>
            </a:r>
            <a:r>
              <a:rPr lang="en-GB" dirty="0" err="1"/>
              <a:t>dictumst</a:t>
            </a:r>
            <a:r>
              <a:rPr lang="en-GB" dirty="0"/>
              <a:t> vestibulum </a:t>
            </a:r>
            <a:r>
              <a:rPr lang="en-GB" dirty="0" err="1"/>
              <a:t>rhoncus</a:t>
            </a:r>
            <a:r>
              <a:rPr lang="en-GB" dirty="0"/>
              <a:t> </a:t>
            </a:r>
            <a:r>
              <a:rPr lang="en-GB" dirty="0" err="1"/>
              <a:t>est</a:t>
            </a:r>
            <a:r>
              <a:rPr lang="en-GB" dirty="0"/>
              <a:t> </a:t>
            </a:r>
            <a:r>
              <a:rPr lang="en-GB" dirty="0" err="1"/>
              <a:t>pellentesque</a:t>
            </a:r>
            <a:r>
              <a:rPr lang="en-GB" dirty="0"/>
              <a:t>.</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GB" dirty="0" err="1"/>
              <a:t>maecenas</a:t>
            </a:r>
            <a:r>
              <a:rPr lang="en-GB" dirty="0"/>
              <a:t>. </a:t>
            </a:r>
            <a:r>
              <a:rPr lang="en-GB" dirty="0" err="1"/>
              <a:t>Arcu</a:t>
            </a:r>
            <a:r>
              <a:rPr lang="en-GB" dirty="0"/>
              <a:t> non </a:t>
            </a:r>
            <a:r>
              <a:rPr lang="en-GB" dirty="0" err="1"/>
              <a:t>odio</a:t>
            </a:r>
            <a:r>
              <a:rPr lang="en-GB" dirty="0"/>
              <a:t> </a:t>
            </a:r>
            <a:r>
              <a:rPr lang="en-GB" dirty="0" err="1"/>
              <a:t>euismod</a:t>
            </a:r>
            <a:r>
              <a:rPr lang="en-GB" dirty="0"/>
              <a:t> lacinia at </a:t>
            </a:r>
            <a:r>
              <a:rPr lang="en-GB" dirty="0" err="1"/>
              <a:t>quis</a:t>
            </a:r>
            <a:r>
              <a:rPr lang="en-GB" dirty="0"/>
              <a:t> </a:t>
            </a:r>
            <a:r>
              <a:rPr lang="en-GB" dirty="0" err="1"/>
              <a:t>risus</a:t>
            </a:r>
            <a:r>
              <a:rPr lang="en-GB" dirty="0"/>
              <a:t>. </a:t>
            </a:r>
            <a:r>
              <a:rPr lang="en-GB" dirty="0" err="1"/>
              <a:t>Dapibus</a:t>
            </a:r>
            <a:r>
              <a:rPr lang="en-GB" dirty="0"/>
              <a:t> </a:t>
            </a:r>
            <a:r>
              <a:rPr lang="en-GB" dirty="0" err="1"/>
              <a:t>ultrices</a:t>
            </a:r>
            <a:r>
              <a:rPr lang="en-GB" dirty="0"/>
              <a:t> in </a:t>
            </a:r>
            <a:r>
              <a:rPr lang="en-GB" dirty="0" err="1"/>
              <a:t>iaculis</a:t>
            </a:r>
            <a:r>
              <a:rPr lang="en-GB" dirty="0"/>
              <a:t> </a:t>
            </a:r>
            <a:r>
              <a:rPr lang="en-GB" dirty="0" err="1"/>
              <a:t>nunc</a:t>
            </a:r>
            <a:r>
              <a:rPr lang="en-GB" dirty="0"/>
              <a:t>. Fermentum dui </a:t>
            </a:r>
            <a:r>
              <a:rPr lang="en-GB" dirty="0" err="1"/>
              <a:t>faucibus</a:t>
            </a:r>
            <a:r>
              <a:rPr lang="en-GB" dirty="0"/>
              <a:t> in </a:t>
            </a:r>
            <a:r>
              <a:rPr lang="en-GB" dirty="0" err="1"/>
              <a:t>ornare</a:t>
            </a:r>
            <a:r>
              <a:rPr lang="en-GB" dirty="0"/>
              <a:t> </a:t>
            </a:r>
            <a:r>
              <a:rPr lang="en-GB" dirty="0" err="1"/>
              <a:t>quam</a:t>
            </a:r>
            <a:r>
              <a:rPr lang="en-GB" dirty="0"/>
              <a:t> </a:t>
            </a:r>
            <a:r>
              <a:rPr lang="en-GB" dirty="0" err="1"/>
              <a:t>viverra</a:t>
            </a:r>
            <a:r>
              <a:rPr lang="en-GB" dirty="0"/>
              <a:t>. Tellus in </a:t>
            </a:r>
            <a:r>
              <a:rPr lang="en-GB" dirty="0" err="1"/>
              <a:t>hac</a:t>
            </a:r>
            <a:r>
              <a:rPr lang="en-GB" dirty="0"/>
              <a:t> </a:t>
            </a:r>
            <a:r>
              <a:rPr lang="en-GB" dirty="0" err="1"/>
              <a:t>habitasse</a:t>
            </a:r>
            <a:r>
              <a:rPr lang="en-GB" dirty="0"/>
              <a:t> </a:t>
            </a:r>
            <a:r>
              <a:rPr lang="en-GB" dirty="0" err="1"/>
              <a:t>platea</a:t>
            </a:r>
            <a:r>
              <a:rPr lang="en-GB" dirty="0"/>
              <a:t> </a:t>
            </a:r>
            <a:r>
              <a:rPr lang="en-GB" dirty="0" err="1"/>
              <a:t>dictumst</a:t>
            </a:r>
            <a:r>
              <a:rPr lang="en-GB" dirty="0"/>
              <a:t> vestibulum </a:t>
            </a:r>
            <a:r>
              <a:rPr lang="en-GB" dirty="0" err="1"/>
              <a:t>rhoncus</a:t>
            </a:r>
            <a:r>
              <a:rPr lang="en-GB" dirty="0"/>
              <a:t> </a:t>
            </a:r>
            <a:r>
              <a:rPr lang="en-GB" dirty="0" err="1"/>
              <a:t>est</a:t>
            </a:r>
            <a:r>
              <a:rPr lang="en-GB" dirty="0"/>
              <a:t> </a:t>
            </a:r>
            <a:r>
              <a:rPr lang="en-GB" dirty="0" err="1"/>
              <a:t>pellentesque</a:t>
            </a:r>
            <a:r>
              <a:rPr lang="en-GB" dirty="0"/>
              <a:t>. Proin </a:t>
            </a:r>
            <a:r>
              <a:rPr lang="en-GB" dirty="0" err="1"/>
              <a:t>nibh</a:t>
            </a:r>
            <a:r>
              <a:rPr lang="en-GB" dirty="0"/>
              <a:t> </a:t>
            </a:r>
            <a:r>
              <a:rPr lang="en-GB" dirty="0" err="1"/>
              <a:t>nisl</a:t>
            </a:r>
            <a:r>
              <a:rPr lang="en-GB" dirty="0"/>
              <a:t> </a:t>
            </a:r>
            <a:r>
              <a:rPr lang="en-GB" dirty="0" err="1"/>
              <a:t>condimentum</a:t>
            </a:r>
            <a:r>
              <a:rPr lang="en-GB" dirty="0"/>
              <a:t> id </a:t>
            </a:r>
            <a:r>
              <a:rPr lang="en-GB" dirty="0" err="1"/>
              <a:t>venenatis</a:t>
            </a:r>
            <a:r>
              <a:rPr lang="en-GB" dirty="0"/>
              <a:t> a vitae </a:t>
            </a:r>
            <a:r>
              <a:rPr lang="en-GB" dirty="0" err="1"/>
              <a:t>sapien</a:t>
            </a:r>
            <a:r>
              <a:rPr lang="en-GB" dirty="0"/>
              <a:t>.</a:t>
            </a:r>
          </a:p>
        </p:txBody>
      </p:sp>
      <p:sp>
        <p:nvSpPr>
          <p:cNvPr id="10" name="Slide Number Placeholder 7">
            <a:extLst>
              <a:ext uri="{FF2B5EF4-FFF2-40B4-BE49-F238E27FC236}">
                <a16:creationId xmlns:a16="http://schemas.microsoft.com/office/drawing/2014/main" id="{70408D31-7187-2E41-99D3-46C705C57476}"/>
              </a:ext>
            </a:extLst>
          </p:cNvPr>
          <p:cNvSpPr>
            <a:spLocks noGrp="1"/>
          </p:cNvSpPr>
          <p:nvPr>
            <p:ph type="sldNum" sz="quarter" idx="4"/>
          </p:nvPr>
        </p:nvSpPr>
        <p:spPr>
          <a:xfrm>
            <a:off x="6845538" y="4768200"/>
            <a:ext cx="2057400"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42250747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ne column text on blue">
    <p:bg>
      <p:bgPr>
        <a:solidFill>
          <a:srgbClr val="005289"/>
        </a:solidFill>
        <a:effectLst/>
      </p:bgPr>
    </p:bg>
    <p:spTree>
      <p:nvGrpSpPr>
        <p:cNvPr id="1" name=""/>
        <p:cNvGrpSpPr/>
        <p:nvPr/>
      </p:nvGrpSpPr>
      <p:grpSpPr>
        <a:xfrm>
          <a:off x="0" y="0"/>
          <a:ext cx="0" cy="0"/>
          <a:chOff x="0" y="0"/>
          <a:chExt cx="0" cy="0"/>
        </a:xfrm>
      </p:grpSpPr>
      <p:sp>
        <p:nvSpPr>
          <p:cNvPr id="7" name="Title 7">
            <a:extLst>
              <a:ext uri="{FF2B5EF4-FFF2-40B4-BE49-F238E27FC236}">
                <a16:creationId xmlns:a16="http://schemas.microsoft.com/office/drawing/2014/main" id="{9530D350-AB8E-3545-9B8C-F6E2EA859694}"/>
              </a:ext>
            </a:extLst>
          </p:cNvPr>
          <p:cNvSpPr>
            <a:spLocks noGrp="1"/>
          </p:cNvSpPr>
          <p:nvPr>
            <p:ph type="title" hasCustomPrompt="1"/>
          </p:nvPr>
        </p:nvSpPr>
        <p:spPr>
          <a:xfrm>
            <a:off x="543923" y="694533"/>
            <a:ext cx="7971766" cy="379161"/>
          </a:xfrm>
          <a:prstGeom prst="rect">
            <a:avLst/>
          </a:prstGeom>
        </p:spPr>
        <p:txBody>
          <a:bodyPr>
            <a:noAutofit/>
          </a:bodyPr>
          <a:lstStyle>
            <a:lvl1pPr>
              <a:defRPr sz="3000" b="1" i="0" baseline="0">
                <a:solidFill>
                  <a:schemeClr val="bg1"/>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8" name="Rectangle 7">
            <a:extLst>
              <a:ext uri="{FF2B5EF4-FFF2-40B4-BE49-F238E27FC236}">
                <a16:creationId xmlns:a16="http://schemas.microsoft.com/office/drawing/2014/main" id="{F49B75D7-5E14-F245-B6EF-38CD8D1B3A2F}"/>
              </a:ext>
            </a:extLst>
          </p:cNvPr>
          <p:cNvSpPr/>
          <p:nvPr userDrawn="1"/>
        </p:nvSpPr>
        <p:spPr>
          <a:xfrm>
            <a:off x="624612" y="538116"/>
            <a:ext cx="485473" cy="34289"/>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9" name="Text Placeholder 21">
            <a:extLst>
              <a:ext uri="{FF2B5EF4-FFF2-40B4-BE49-F238E27FC236}">
                <a16:creationId xmlns:a16="http://schemas.microsoft.com/office/drawing/2014/main" id="{A75D4DFE-60E1-7842-9F36-6F4243CB7A7D}"/>
              </a:ext>
            </a:extLst>
          </p:cNvPr>
          <p:cNvSpPr>
            <a:spLocks noGrp="1"/>
          </p:cNvSpPr>
          <p:nvPr>
            <p:ph type="body" sz="quarter" idx="20" hasCustomPrompt="1"/>
          </p:nvPr>
        </p:nvSpPr>
        <p:spPr>
          <a:xfrm>
            <a:off x="542925" y="1095451"/>
            <a:ext cx="7972425" cy="260350"/>
          </a:xfrm>
        </p:spPr>
        <p:txBody>
          <a:bodyPr>
            <a:noAutofit/>
          </a:bodyPr>
          <a:lstStyle>
            <a:lvl1pPr marL="0" indent="0">
              <a:buNone/>
              <a:defRPr b="1">
                <a:solidFill>
                  <a:srgbClr val="F9C000"/>
                </a:solidFill>
              </a:defRPr>
            </a:lvl1pPr>
          </a:lstStyle>
          <a:p>
            <a:pPr lvl="0"/>
            <a:r>
              <a:rPr lang="en-GB" dirty="0"/>
              <a:t>Click to add subtitle</a:t>
            </a:r>
          </a:p>
        </p:txBody>
      </p:sp>
      <p:sp>
        <p:nvSpPr>
          <p:cNvPr id="14" name="Text Placeholder 23">
            <a:extLst>
              <a:ext uri="{FF2B5EF4-FFF2-40B4-BE49-F238E27FC236}">
                <a16:creationId xmlns:a16="http://schemas.microsoft.com/office/drawing/2014/main" id="{30EF60AF-279A-4E41-B972-24C6BDF188F7}"/>
              </a:ext>
            </a:extLst>
          </p:cNvPr>
          <p:cNvSpPr>
            <a:spLocks noGrp="1"/>
          </p:cNvSpPr>
          <p:nvPr>
            <p:ph type="body" sz="quarter" idx="21" hasCustomPrompt="1"/>
          </p:nvPr>
        </p:nvSpPr>
        <p:spPr>
          <a:xfrm>
            <a:off x="542925" y="1509196"/>
            <a:ext cx="7972425" cy="3024909"/>
          </a:xfrm>
        </p:spPr>
        <p:txBody>
          <a:bodyPr numCol="1" spcCol="180000">
            <a:noAutofit/>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solidFill>
                  <a:schemeClr val="bg1"/>
                </a:solidFill>
              </a:defRPr>
            </a:lvl1pPr>
          </a:lstStyle>
          <a:p>
            <a:pPr lvl="0"/>
            <a:r>
              <a:rPr lang="en-GB" dirty="0"/>
              <a:t>Click to add text</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Libero </a:t>
            </a:r>
            <a:r>
              <a:rPr lang="en-GB" dirty="0" err="1"/>
              <a:t>nunc</a:t>
            </a:r>
            <a:r>
              <a:rPr lang="en-GB" dirty="0"/>
              <a:t> </a:t>
            </a:r>
            <a:r>
              <a:rPr lang="en-GB" dirty="0" err="1"/>
              <a:t>consequat</a:t>
            </a:r>
            <a:r>
              <a:rPr lang="en-GB" dirty="0"/>
              <a:t> </a:t>
            </a:r>
            <a:r>
              <a:rPr lang="en-GB" dirty="0" err="1"/>
              <a:t>interdum</a:t>
            </a:r>
            <a:r>
              <a:rPr lang="en-GB" dirty="0"/>
              <a:t> </a:t>
            </a:r>
            <a:r>
              <a:rPr lang="en-GB" dirty="0" err="1"/>
              <a:t>varius</a:t>
            </a:r>
            <a:r>
              <a:rPr lang="en-GB" dirty="0"/>
              <a:t>. At </a:t>
            </a:r>
            <a:r>
              <a:rPr lang="en-GB" dirty="0" err="1"/>
              <a:t>risus</a:t>
            </a:r>
            <a:r>
              <a:rPr lang="en-GB" dirty="0"/>
              <a:t> </a:t>
            </a:r>
            <a:r>
              <a:rPr lang="en-GB" dirty="0" err="1"/>
              <a:t>viverra</a:t>
            </a:r>
            <a:r>
              <a:rPr lang="en-GB" dirty="0"/>
              <a:t> </a:t>
            </a:r>
            <a:r>
              <a:rPr lang="en-GB" dirty="0" err="1"/>
              <a:t>adipiscing</a:t>
            </a:r>
            <a:r>
              <a:rPr lang="en-GB" dirty="0"/>
              <a:t> at in </a:t>
            </a:r>
            <a:r>
              <a:rPr lang="en-GB" dirty="0" err="1"/>
              <a:t>tellus</a:t>
            </a:r>
            <a:r>
              <a:rPr lang="en-GB" dirty="0"/>
              <a:t> integer </a:t>
            </a:r>
            <a:r>
              <a:rPr lang="en-GB" dirty="0" err="1"/>
              <a:t>feugiat</a:t>
            </a:r>
            <a:r>
              <a:rPr lang="en-GB" dirty="0"/>
              <a:t>. </a:t>
            </a:r>
            <a:r>
              <a:rPr lang="en-GB" dirty="0" err="1"/>
              <a:t>Egestas</a:t>
            </a:r>
            <a:r>
              <a:rPr lang="en-GB" dirty="0"/>
              <a:t> </a:t>
            </a:r>
            <a:r>
              <a:rPr lang="en-GB" dirty="0" err="1"/>
              <a:t>erat</a:t>
            </a:r>
            <a:r>
              <a:rPr lang="en-GB" dirty="0"/>
              <a:t> </a:t>
            </a:r>
            <a:r>
              <a:rPr lang="en-GB" dirty="0" err="1"/>
              <a:t>imperdiet</a:t>
            </a:r>
            <a:r>
              <a:rPr lang="en-GB" dirty="0"/>
              <a:t> </a:t>
            </a:r>
            <a:r>
              <a:rPr lang="en-GB" dirty="0" err="1"/>
              <a:t>sed</a:t>
            </a:r>
            <a:r>
              <a:rPr lang="en-GB" dirty="0"/>
              <a:t> </a:t>
            </a:r>
            <a:r>
              <a:rPr lang="en-GB" dirty="0" err="1"/>
              <a:t>euismod</a:t>
            </a:r>
            <a:r>
              <a:rPr lang="en-GB" dirty="0"/>
              <a:t> nisi. Felis </a:t>
            </a:r>
            <a:r>
              <a:rPr lang="en-GB" dirty="0" err="1"/>
              <a:t>eget</a:t>
            </a:r>
            <a:r>
              <a:rPr lang="en-GB" dirty="0"/>
              <a:t> </a:t>
            </a:r>
            <a:r>
              <a:rPr lang="en-GB" dirty="0" err="1"/>
              <a:t>velit</a:t>
            </a:r>
            <a:r>
              <a:rPr lang="en-GB" dirty="0"/>
              <a:t> </a:t>
            </a:r>
            <a:r>
              <a:rPr lang="en-GB" dirty="0" err="1"/>
              <a:t>aliquet</a:t>
            </a:r>
            <a:r>
              <a:rPr lang="en-GB" dirty="0"/>
              <a:t> </a:t>
            </a:r>
            <a:r>
              <a:rPr lang="en-GB" dirty="0" err="1"/>
              <a:t>sagittis</a:t>
            </a:r>
            <a:r>
              <a:rPr lang="en-GB" dirty="0"/>
              <a:t> id. </a:t>
            </a:r>
            <a:r>
              <a:rPr lang="en-GB" dirty="0" err="1"/>
              <a:t>Quisque</a:t>
            </a:r>
            <a:r>
              <a:rPr lang="en-GB" dirty="0"/>
              <a:t> id </a:t>
            </a:r>
            <a:r>
              <a:rPr lang="en-GB" dirty="0" err="1"/>
              <a:t>diam</a:t>
            </a:r>
            <a:r>
              <a:rPr lang="en-GB" dirty="0"/>
              <a:t> </a:t>
            </a:r>
            <a:r>
              <a:rPr lang="en-GB" dirty="0" err="1"/>
              <a:t>vel</a:t>
            </a:r>
            <a:r>
              <a:rPr lang="en-GB" dirty="0"/>
              <a:t> </a:t>
            </a:r>
            <a:r>
              <a:rPr lang="en-GB" dirty="0" err="1"/>
              <a:t>quam</a:t>
            </a:r>
            <a:r>
              <a:rPr lang="en-GB" dirty="0"/>
              <a:t> </a:t>
            </a:r>
            <a:r>
              <a:rPr lang="en-GB" dirty="0" err="1"/>
              <a:t>elementum</a:t>
            </a:r>
            <a:r>
              <a:rPr lang="en-GB" dirty="0"/>
              <a:t> pulvinar. </a:t>
            </a:r>
          </a:p>
          <a:p>
            <a:pPr lvl="0"/>
            <a:r>
              <a:rPr lang="en-GB" dirty="0"/>
              <a:t>Magna </a:t>
            </a:r>
            <a:r>
              <a:rPr lang="en-GB" dirty="0" err="1"/>
              <a:t>fringilla</a:t>
            </a:r>
            <a:r>
              <a:rPr lang="en-GB" dirty="0"/>
              <a:t> </a:t>
            </a:r>
            <a:r>
              <a:rPr lang="en-GB" dirty="0" err="1"/>
              <a:t>urna</a:t>
            </a:r>
            <a:r>
              <a:rPr lang="en-GB" dirty="0"/>
              <a:t>. Integer </a:t>
            </a:r>
            <a:r>
              <a:rPr lang="en-GB" dirty="0" err="1"/>
              <a:t>quis</a:t>
            </a:r>
            <a:r>
              <a:rPr lang="en-GB" dirty="0"/>
              <a:t> auctor </a:t>
            </a:r>
            <a:r>
              <a:rPr lang="en-GB" dirty="0" err="1"/>
              <a:t>elit</a:t>
            </a:r>
            <a:r>
              <a:rPr lang="en-GB" dirty="0"/>
              <a:t> sed. Dui </a:t>
            </a:r>
            <a:r>
              <a:rPr lang="en-GB" dirty="0" err="1"/>
              <a:t>ut</a:t>
            </a:r>
            <a:r>
              <a:rPr lang="en-GB" dirty="0"/>
              <a:t> </a:t>
            </a:r>
            <a:r>
              <a:rPr lang="en-GB" dirty="0" err="1"/>
              <a:t>ornare</a:t>
            </a:r>
            <a:r>
              <a:rPr lang="en-GB" dirty="0"/>
              <a:t> </a:t>
            </a:r>
            <a:r>
              <a:rPr lang="en-GB" dirty="0" err="1"/>
              <a:t>lectus</a:t>
            </a:r>
            <a:r>
              <a:rPr lang="en-GB" dirty="0"/>
              <a:t> sit </a:t>
            </a:r>
            <a:r>
              <a:rPr lang="en-GB" dirty="0" err="1"/>
              <a:t>amet</a:t>
            </a:r>
            <a:r>
              <a:rPr lang="en-GB" dirty="0"/>
              <a:t> est. Proin </a:t>
            </a:r>
            <a:r>
              <a:rPr lang="en-GB" dirty="0" err="1"/>
              <a:t>nibh</a:t>
            </a:r>
            <a:r>
              <a:rPr lang="en-GB" dirty="0"/>
              <a:t> </a:t>
            </a:r>
            <a:r>
              <a:rPr lang="en-GB" dirty="0" err="1"/>
              <a:t>nisl</a:t>
            </a:r>
            <a:r>
              <a:rPr lang="en-GB" dirty="0"/>
              <a:t> </a:t>
            </a:r>
            <a:r>
              <a:rPr lang="en-GB" dirty="0" err="1"/>
              <a:t>condimentum</a:t>
            </a:r>
            <a:r>
              <a:rPr lang="en-GB" dirty="0"/>
              <a:t> id </a:t>
            </a:r>
            <a:r>
              <a:rPr lang="en-GB" dirty="0" err="1"/>
              <a:t>venenatis</a:t>
            </a:r>
            <a:r>
              <a:rPr lang="en-GB" dirty="0"/>
              <a:t> a vitae </a:t>
            </a:r>
            <a:r>
              <a:rPr lang="en-GB" dirty="0" err="1"/>
              <a:t>sapien</a:t>
            </a:r>
            <a:r>
              <a:rPr lang="en-GB" dirty="0"/>
              <a:t>.</a:t>
            </a:r>
          </a:p>
          <a:p>
            <a:pPr lvl="0"/>
            <a:r>
              <a:rPr lang="en-GB" dirty="0"/>
              <a:t>Duis at </a:t>
            </a:r>
            <a:r>
              <a:rPr lang="en-GB" dirty="0" err="1"/>
              <a:t>consectetur</a:t>
            </a:r>
            <a:r>
              <a:rPr lang="en-GB" dirty="0"/>
              <a:t> lorem </a:t>
            </a:r>
            <a:r>
              <a:rPr lang="en-GB" dirty="0" err="1"/>
              <a:t>donec</a:t>
            </a:r>
            <a:r>
              <a:rPr lang="en-GB" dirty="0"/>
              <a:t>. </a:t>
            </a:r>
            <a:r>
              <a:rPr lang="en-GB" dirty="0" err="1"/>
              <a:t>Suspendisse</a:t>
            </a:r>
            <a:r>
              <a:rPr lang="en-GB" dirty="0"/>
              <a:t> </a:t>
            </a:r>
            <a:r>
              <a:rPr lang="en-GB" dirty="0" err="1"/>
              <a:t>ultrices</a:t>
            </a:r>
            <a:r>
              <a:rPr lang="en-GB" dirty="0"/>
              <a:t> gravida dictum </a:t>
            </a:r>
            <a:r>
              <a:rPr lang="en-GB" dirty="0" err="1"/>
              <a:t>fusce</a:t>
            </a:r>
            <a:r>
              <a:rPr lang="en-GB" dirty="0"/>
              <a:t>. Morbi </a:t>
            </a:r>
            <a:r>
              <a:rPr lang="en-GB" dirty="0" err="1"/>
              <a:t>blandit</a:t>
            </a:r>
            <a:r>
              <a:rPr lang="en-GB" dirty="0"/>
              <a:t> cursus </a:t>
            </a:r>
            <a:r>
              <a:rPr lang="en-GB" dirty="0" err="1"/>
              <a:t>risus</a:t>
            </a:r>
            <a:r>
              <a:rPr lang="en-GB" dirty="0"/>
              <a:t> at </a:t>
            </a:r>
            <a:r>
              <a:rPr lang="en-GB" dirty="0" err="1"/>
              <a:t>ultrices</a:t>
            </a:r>
            <a:r>
              <a:rPr lang="en-GB" dirty="0"/>
              <a:t>. </a:t>
            </a:r>
            <a:r>
              <a:rPr lang="en-GB" dirty="0" err="1"/>
              <a:t>Lacus</a:t>
            </a:r>
            <a:r>
              <a:rPr lang="en-GB" dirty="0"/>
              <a:t> </a:t>
            </a:r>
            <a:r>
              <a:rPr lang="en-GB" dirty="0" err="1"/>
              <a:t>sed</a:t>
            </a:r>
            <a:r>
              <a:rPr lang="en-GB" dirty="0"/>
              <a:t> </a:t>
            </a:r>
            <a:r>
              <a:rPr lang="en-GB" dirty="0" err="1"/>
              <a:t>tellus</a:t>
            </a:r>
            <a:r>
              <a:rPr lang="en-GB" dirty="0"/>
              <a:t> in. </a:t>
            </a:r>
          </a:p>
          <a:p>
            <a:pPr lvl="0"/>
            <a:r>
              <a:rPr lang="en-GB" dirty="0" err="1"/>
              <a:t>Pellentesque</a:t>
            </a:r>
            <a:r>
              <a:rPr lang="en-GB" dirty="0"/>
              <a:t> sit </a:t>
            </a:r>
            <a:r>
              <a:rPr lang="en-GB" dirty="0" err="1"/>
              <a:t>amet</a:t>
            </a:r>
            <a:r>
              <a:rPr lang="en-GB" dirty="0"/>
              <a:t> </a:t>
            </a:r>
            <a:r>
              <a:rPr lang="en-GB" dirty="0" err="1"/>
              <a:t>porttitor</a:t>
            </a:r>
            <a:r>
              <a:rPr lang="en-GB" dirty="0"/>
              <a:t> </a:t>
            </a:r>
            <a:r>
              <a:rPr lang="en-GB" dirty="0" err="1"/>
              <a:t>eget</a:t>
            </a:r>
            <a:r>
              <a:rPr lang="en-GB" dirty="0"/>
              <a:t> </a:t>
            </a:r>
            <a:r>
              <a:rPr lang="en-GB" dirty="0" err="1"/>
              <a:t>dolor</a:t>
            </a:r>
            <a:r>
              <a:rPr lang="en-GB" dirty="0"/>
              <a:t> </a:t>
            </a:r>
            <a:r>
              <a:rPr lang="en-GB" dirty="0" err="1"/>
              <a:t>morbi</a:t>
            </a:r>
            <a:r>
              <a:rPr lang="en-GB" dirty="0"/>
              <a:t>. </a:t>
            </a:r>
            <a:r>
              <a:rPr lang="en-GB" dirty="0" err="1"/>
              <a:t>Tortor</a:t>
            </a:r>
            <a:r>
              <a:rPr lang="en-GB" dirty="0"/>
              <a:t> </a:t>
            </a:r>
            <a:r>
              <a:rPr lang="en-GB" dirty="0" err="1"/>
              <a:t>aliquam</a:t>
            </a:r>
            <a:r>
              <a:rPr lang="en-GB" dirty="0"/>
              <a:t> </a:t>
            </a:r>
            <a:r>
              <a:rPr lang="en-GB" dirty="0" err="1"/>
              <a:t>nulla</a:t>
            </a:r>
            <a:r>
              <a:rPr lang="en-GB" dirty="0"/>
              <a:t> </a:t>
            </a:r>
            <a:r>
              <a:rPr lang="en-GB" dirty="0" err="1"/>
              <a:t>facilisi</a:t>
            </a:r>
            <a:r>
              <a:rPr lang="en-GB" dirty="0"/>
              <a:t> </a:t>
            </a:r>
            <a:r>
              <a:rPr lang="en-GB" dirty="0" err="1"/>
              <a:t>cras</a:t>
            </a:r>
            <a:r>
              <a:rPr lang="en-GB" dirty="0"/>
              <a:t> fermentum. </a:t>
            </a:r>
            <a:r>
              <a:rPr lang="en-GB" dirty="0" err="1"/>
              <a:t>maecenas</a:t>
            </a:r>
            <a:r>
              <a:rPr lang="en-GB" dirty="0"/>
              <a:t>. </a:t>
            </a:r>
            <a:r>
              <a:rPr lang="en-GB" dirty="0" err="1"/>
              <a:t>Arcu</a:t>
            </a:r>
            <a:r>
              <a:rPr lang="en-GB" dirty="0"/>
              <a:t> non </a:t>
            </a:r>
            <a:r>
              <a:rPr lang="en-GB" dirty="0" err="1"/>
              <a:t>odio</a:t>
            </a:r>
            <a:r>
              <a:rPr lang="en-GB" dirty="0"/>
              <a:t> </a:t>
            </a:r>
            <a:r>
              <a:rPr lang="en-GB" dirty="0" err="1"/>
              <a:t>euismod</a:t>
            </a:r>
            <a:r>
              <a:rPr lang="en-GB" dirty="0"/>
              <a:t> lacinia at </a:t>
            </a:r>
            <a:r>
              <a:rPr lang="en-GB" dirty="0" err="1"/>
              <a:t>quis</a:t>
            </a:r>
            <a:r>
              <a:rPr lang="en-GB" dirty="0"/>
              <a:t> </a:t>
            </a:r>
            <a:r>
              <a:rPr lang="en-GB" dirty="0" err="1"/>
              <a:t>risus</a:t>
            </a:r>
            <a:r>
              <a:rPr lang="en-GB" dirty="0"/>
              <a:t>. </a:t>
            </a:r>
            <a:r>
              <a:rPr lang="en-GB" dirty="0" err="1"/>
              <a:t>Dapibus</a:t>
            </a:r>
            <a:r>
              <a:rPr lang="en-GB" dirty="0"/>
              <a:t> </a:t>
            </a:r>
            <a:r>
              <a:rPr lang="en-GB" dirty="0" err="1"/>
              <a:t>ultrices</a:t>
            </a:r>
            <a:r>
              <a:rPr lang="en-GB" dirty="0"/>
              <a:t> in </a:t>
            </a:r>
            <a:r>
              <a:rPr lang="en-GB" dirty="0" err="1"/>
              <a:t>iaculis</a:t>
            </a:r>
            <a:r>
              <a:rPr lang="en-GB" dirty="0"/>
              <a:t> </a:t>
            </a:r>
            <a:r>
              <a:rPr lang="en-GB" dirty="0" err="1"/>
              <a:t>nunc</a:t>
            </a:r>
            <a:r>
              <a:rPr lang="en-GB" dirty="0"/>
              <a:t>. Fermentum dui </a:t>
            </a:r>
            <a:r>
              <a:rPr lang="en-GB" dirty="0" err="1"/>
              <a:t>faucibus</a:t>
            </a:r>
            <a:r>
              <a:rPr lang="en-GB" dirty="0"/>
              <a:t> in </a:t>
            </a:r>
            <a:r>
              <a:rPr lang="en-GB" dirty="0" err="1"/>
              <a:t>ornare</a:t>
            </a:r>
            <a:r>
              <a:rPr lang="en-GB" dirty="0"/>
              <a:t> </a:t>
            </a:r>
            <a:r>
              <a:rPr lang="en-GB" dirty="0" err="1"/>
              <a:t>quam</a:t>
            </a:r>
            <a:r>
              <a:rPr lang="en-GB" dirty="0"/>
              <a:t> </a:t>
            </a:r>
            <a:r>
              <a:rPr lang="en-GB" dirty="0" err="1"/>
              <a:t>viverra</a:t>
            </a:r>
            <a:r>
              <a:rPr lang="en-GB" dirty="0"/>
              <a:t>. Tellus in </a:t>
            </a:r>
            <a:r>
              <a:rPr lang="en-GB" dirty="0" err="1"/>
              <a:t>hac</a:t>
            </a:r>
            <a:r>
              <a:rPr lang="en-GB" dirty="0"/>
              <a:t> </a:t>
            </a:r>
            <a:r>
              <a:rPr lang="en-GB" dirty="0" err="1"/>
              <a:t>habitasse</a:t>
            </a:r>
            <a:r>
              <a:rPr lang="en-GB" dirty="0"/>
              <a:t> </a:t>
            </a:r>
            <a:r>
              <a:rPr lang="en-GB" dirty="0" err="1"/>
              <a:t>platea</a:t>
            </a:r>
            <a:r>
              <a:rPr lang="en-GB" dirty="0"/>
              <a:t> </a:t>
            </a:r>
            <a:r>
              <a:rPr lang="en-GB" dirty="0" err="1"/>
              <a:t>dictumst</a:t>
            </a:r>
            <a:r>
              <a:rPr lang="en-GB" dirty="0"/>
              <a:t> vestibulum </a:t>
            </a:r>
            <a:r>
              <a:rPr lang="en-GB" dirty="0" err="1"/>
              <a:t>rhoncus</a:t>
            </a:r>
            <a:r>
              <a:rPr lang="en-GB" dirty="0"/>
              <a:t> </a:t>
            </a:r>
            <a:r>
              <a:rPr lang="en-GB" dirty="0" err="1"/>
              <a:t>est</a:t>
            </a:r>
            <a:r>
              <a:rPr lang="en-GB" dirty="0"/>
              <a:t> </a:t>
            </a:r>
            <a:r>
              <a:rPr lang="en-GB" dirty="0" err="1"/>
              <a:t>pellentesque</a:t>
            </a:r>
            <a:r>
              <a:rPr lang="en-GB" dirty="0"/>
              <a:t>. Proin </a:t>
            </a:r>
            <a:r>
              <a:rPr lang="en-GB" dirty="0" err="1"/>
              <a:t>nibh</a:t>
            </a:r>
            <a:r>
              <a:rPr lang="en-GB" dirty="0"/>
              <a:t> </a:t>
            </a:r>
            <a:r>
              <a:rPr lang="en-GB" dirty="0" err="1"/>
              <a:t>nisl</a:t>
            </a:r>
            <a:r>
              <a:rPr lang="en-GB" dirty="0"/>
              <a:t> </a:t>
            </a:r>
            <a:r>
              <a:rPr lang="en-GB" dirty="0" err="1"/>
              <a:t>condimentum</a:t>
            </a:r>
            <a:r>
              <a:rPr lang="en-GB" dirty="0"/>
              <a:t> id </a:t>
            </a:r>
            <a:r>
              <a:rPr lang="en-GB" dirty="0" err="1"/>
              <a:t>venenatis</a:t>
            </a:r>
            <a:r>
              <a:rPr lang="en-GB" dirty="0"/>
              <a:t> a vitae </a:t>
            </a:r>
            <a:r>
              <a:rPr lang="en-GB" dirty="0" err="1"/>
              <a:t>sapien</a:t>
            </a:r>
            <a:r>
              <a:rPr lang="en-GB" dirty="0"/>
              <a:t>.</a:t>
            </a:r>
          </a:p>
        </p:txBody>
      </p:sp>
      <p:sp>
        <p:nvSpPr>
          <p:cNvPr id="10" name="Slide Number Placeholder 7">
            <a:extLst>
              <a:ext uri="{FF2B5EF4-FFF2-40B4-BE49-F238E27FC236}">
                <a16:creationId xmlns:a16="http://schemas.microsoft.com/office/drawing/2014/main" id="{29C21A50-32C1-164C-98DC-F33181782C7E}"/>
              </a:ext>
            </a:extLst>
          </p:cNvPr>
          <p:cNvSpPr>
            <a:spLocks noGrp="1"/>
          </p:cNvSpPr>
          <p:nvPr>
            <p:ph type="sldNum" sz="quarter" idx="4"/>
          </p:nvPr>
        </p:nvSpPr>
        <p:spPr>
          <a:xfrm>
            <a:off x="6845538" y="4768200"/>
            <a:ext cx="2057400"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135184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ver page - insert full image">
    <p:bg>
      <p:bgPr>
        <a:solidFill>
          <a:srgbClr val="00508F"/>
        </a:solidFill>
        <a:effectLst/>
      </p:bgPr>
    </p:bg>
    <p:spTree>
      <p:nvGrpSpPr>
        <p:cNvPr id="1" name=""/>
        <p:cNvGrpSpPr/>
        <p:nvPr/>
      </p:nvGrpSpPr>
      <p:grpSpPr>
        <a:xfrm>
          <a:off x="0" y="0"/>
          <a:ext cx="0" cy="0"/>
          <a:chOff x="0" y="0"/>
          <a:chExt cx="0" cy="0"/>
        </a:xfrm>
      </p:grpSpPr>
      <p:sp>
        <p:nvSpPr>
          <p:cNvPr id="17" name="Text Placeholder 4">
            <a:extLst>
              <a:ext uri="{FF2B5EF4-FFF2-40B4-BE49-F238E27FC236}">
                <a16:creationId xmlns:a16="http://schemas.microsoft.com/office/drawing/2014/main" id="{E989B577-02B8-B947-9BF8-5626CDB052DD}"/>
              </a:ext>
            </a:extLst>
          </p:cNvPr>
          <p:cNvSpPr>
            <a:spLocks noGrp="1"/>
          </p:cNvSpPr>
          <p:nvPr>
            <p:ph type="body" sz="quarter" idx="13"/>
          </p:nvPr>
        </p:nvSpPr>
        <p:spPr>
          <a:xfrm>
            <a:off x="1056915" y="2384145"/>
            <a:ext cx="6968919" cy="939707"/>
          </a:xfrm>
        </p:spPr>
        <p:txBody>
          <a:bodyPr>
            <a:noAutofit/>
          </a:bodyPr>
          <a:lstStyle>
            <a:lvl1pPr marL="0" indent="0" algn="l">
              <a:lnSpc>
                <a:spcPts val="3000"/>
              </a:lnSpc>
              <a:buNone/>
              <a:defRPr sz="3750" b="1">
                <a:solidFill>
                  <a:srgbClr val="F9C000"/>
                </a:solidFill>
              </a:defRPr>
            </a:lvl1pPr>
          </a:lstStyle>
          <a:p>
            <a:pPr lvl="0"/>
            <a:r>
              <a:rPr lang="en-GB"/>
              <a:t>Click to edit Master text styles</a:t>
            </a:r>
          </a:p>
          <a:p>
            <a:pPr lvl="1"/>
            <a:r>
              <a:rPr lang="en-GB"/>
              <a:t>Second level</a:t>
            </a:r>
          </a:p>
        </p:txBody>
      </p:sp>
      <p:sp>
        <p:nvSpPr>
          <p:cNvPr id="28" name="Text Placeholder 4">
            <a:extLst>
              <a:ext uri="{FF2B5EF4-FFF2-40B4-BE49-F238E27FC236}">
                <a16:creationId xmlns:a16="http://schemas.microsoft.com/office/drawing/2014/main" id="{5C50D7ED-159E-FC4B-816C-E630009F9214}"/>
              </a:ext>
            </a:extLst>
          </p:cNvPr>
          <p:cNvSpPr>
            <a:spLocks noGrp="1"/>
          </p:cNvSpPr>
          <p:nvPr>
            <p:ph type="body" sz="quarter" idx="15" hasCustomPrompt="1"/>
          </p:nvPr>
        </p:nvSpPr>
        <p:spPr>
          <a:xfrm>
            <a:off x="1056915" y="4330486"/>
            <a:ext cx="4787294" cy="252812"/>
          </a:xfrm>
        </p:spPr>
        <p:txBody>
          <a:bodyPr>
            <a:noAutofit/>
          </a:bodyPr>
          <a:lstStyle>
            <a:lvl1pPr marL="0" indent="0" algn="l">
              <a:buNone/>
              <a:defRPr sz="1350" b="0" i="0" baseline="0">
                <a:solidFill>
                  <a:schemeClr val="accent5">
                    <a:lumMod val="60000"/>
                    <a:lumOff val="40000"/>
                  </a:schemeClr>
                </a:solidFill>
                <a:latin typeface="Arial" panose="020B0604020202020204" pitchFamily="34" charset="0"/>
                <a:ea typeface="Arial" panose="020B0606030504020204" pitchFamily="34" charset="0"/>
                <a:cs typeface="Arial" panose="020B0604020202020204" pitchFamily="34" charset="0"/>
              </a:defRPr>
            </a:lvl1pPr>
            <a:lvl2pPr>
              <a:defRPr b="1" i="0">
                <a:latin typeface="Arial" panose="020B0606030504020204" pitchFamily="34" charset="0"/>
                <a:ea typeface="Arial" panose="020B0606030504020204" pitchFamily="34" charset="0"/>
                <a:cs typeface="Arial" panose="020B0606030504020204" pitchFamily="34" charset="0"/>
              </a:defRPr>
            </a:lvl2pPr>
            <a:lvl3pPr>
              <a:defRPr b="1" i="0">
                <a:latin typeface="Arial" panose="020B0606030504020204" pitchFamily="34" charset="0"/>
                <a:ea typeface="Arial" panose="020B0606030504020204" pitchFamily="34" charset="0"/>
                <a:cs typeface="Arial" panose="020B0606030504020204" pitchFamily="34" charset="0"/>
              </a:defRPr>
            </a:lvl3pPr>
            <a:lvl4pPr>
              <a:defRPr b="1" i="0">
                <a:latin typeface="Arial" panose="020B0606030504020204" pitchFamily="34" charset="0"/>
                <a:ea typeface="Arial" panose="020B0606030504020204" pitchFamily="34" charset="0"/>
                <a:cs typeface="Arial" panose="020B0606030504020204" pitchFamily="34" charset="0"/>
              </a:defRPr>
            </a:lvl4pPr>
            <a:lvl5pPr>
              <a:defRPr b="1" i="0">
                <a:latin typeface="Arial" panose="020B0606030504020204" pitchFamily="34" charset="0"/>
                <a:ea typeface="Arial" panose="020B0606030504020204" pitchFamily="34" charset="0"/>
                <a:cs typeface="Arial" panose="020B0606030504020204" pitchFamily="34" charset="0"/>
              </a:defRPr>
            </a:lvl5pPr>
          </a:lstStyle>
          <a:p>
            <a:pPr lvl="0"/>
            <a:r>
              <a:rPr lang="en-GB" dirty="0"/>
              <a:t>Click to add presenter | date</a:t>
            </a:r>
          </a:p>
        </p:txBody>
      </p:sp>
      <p:sp>
        <p:nvSpPr>
          <p:cNvPr id="24" name="Text Placeholder 23">
            <a:extLst>
              <a:ext uri="{FF2B5EF4-FFF2-40B4-BE49-F238E27FC236}">
                <a16:creationId xmlns:a16="http://schemas.microsoft.com/office/drawing/2014/main" id="{BE8FF240-2C96-184B-BF50-BCC6EFB69007}"/>
              </a:ext>
            </a:extLst>
          </p:cNvPr>
          <p:cNvSpPr>
            <a:spLocks noGrp="1"/>
          </p:cNvSpPr>
          <p:nvPr>
            <p:ph type="body" sz="quarter" idx="16" hasCustomPrompt="1"/>
          </p:nvPr>
        </p:nvSpPr>
        <p:spPr>
          <a:xfrm>
            <a:off x="1057275" y="1956463"/>
            <a:ext cx="6968559" cy="358775"/>
          </a:xfrm>
        </p:spPr>
        <p:txBody>
          <a:bodyPr>
            <a:normAutofit/>
          </a:bodyPr>
          <a:lstStyle>
            <a:lvl1pPr marL="0" indent="0">
              <a:buNone/>
              <a:defRPr sz="1600" b="1" i="0">
                <a:solidFill>
                  <a:schemeClr val="bg1"/>
                </a:solidFill>
                <a:latin typeface="Arial" panose="020B0604020202020204" pitchFamily="34" charset="0"/>
                <a:cs typeface="Arial" panose="020B0604020202020204" pitchFamily="34" charset="0"/>
              </a:defRPr>
            </a:lvl1pPr>
          </a:lstStyle>
          <a:p>
            <a:pPr lvl="0"/>
            <a:r>
              <a:rPr lang="en-GB" dirty="0"/>
              <a:t>Click to add subtitle</a:t>
            </a:r>
            <a:endParaRPr lang="en-US" dirty="0"/>
          </a:p>
        </p:txBody>
      </p:sp>
      <p:pic>
        <p:nvPicPr>
          <p:cNvPr id="8" name="Picture 7">
            <a:extLst>
              <a:ext uri="{FF2B5EF4-FFF2-40B4-BE49-F238E27FC236}">
                <a16:creationId xmlns:a16="http://schemas.microsoft.com/office/drawing/2014/main" id="{A433D826-FB6D-D54A-AC0E-5A219BF6AD71}"/>
              </a:ext>
            </a:extLst>
          </p:cNvPr>
          <p:cNvPicPr>
            <a:picLocks noChangeAspect="1"/>
          </p:cNvPicPr>
          <p:nvPr userDrawn="1"/>
        </p:nvPicPr>
        <p:blipFill>
          <a:blip r:embed="rId2"/>
          <a:stretch>
            <a:fillRect/>
          </a:stretch>
        </p:blipFill>
        <p:spPr>
          <a:xfrm>
            <a:off x="7575458" y="323633"/>
            <a:ext cx="1257132" cy="626194"/>
          </a:xfrm>
          <a:prstGeom prst="rect">
            <a:avLst/>
          </a:prstGeom>
        </p:spPr>
      </p:pic>
      <p:sp>
        <p:nvSpPr>
          <p:cNvPr id="7" name="Picture Placeholder 6">
            <a:extLst>
              <a:ext uri="{FF2B5EF4-FFF2-40B4-BE49-F238E27FC236}">
                <a16:creationId xmlns:a16="http://schemas.microsoft.com/office/drawing/2014/main" id="{D6411141-7558-574B-BF67-0C0452E3C014}"/>
              </a:ext>
            </a:extLst>
          </p:cNvPr>
          <p:cNvSpPr>
            <a:spLocks noGrp="1"/>
          </p:cNvSpPr>
          <p:nvPr>
            <p:ph type="pic" sz="quarter" idx="17" hasCustomPrompt="1"/>
          </p:nvPr>
        </p:nvSpPr>
        <p:spPr>
          <a:xfrm>
            <a:off x="0" y="0"/>
            <a:ext cx="9144000" cy="5143500"/>
          </a:xfrm>
        </p:spPr>
        <p:txBody>
          <a:bodyPr/>
          <a:lstStyle>
            <a:lvl1pPr marL="0" indent="0" algn="ctr">
              <a:buNone/>
              <a:defRPr>
                <a:solidFill>
                  <a:schemeClr val="accent1">
                    <a:lumMod val="40000"/>
                    <a:lumOff val="60000"/>
                  </a:schemeClr>
                </a:solidFill>
              </a:defRPr>
            </a:lvl1pPr>
          </a:lstStyle>
          <a:p>
            <a:r>
              <a:rPr lang="en-US" dirty="0"/>
              <a:t>Click icon to insert full image. (After inserting, select, and send to back. Then edit text.)</a:t>
            </a:r>
          </a:p>
        </p:txBody>
      </p:sp>
    </p:spTree>
    <p:extLst>
      <p:ext uri="{BB962C8B-B14F-4D97-AF65-F5344CB8AC3E}">
        <p14:creationId xmlns:p14="http://schemas.microsoft.com/office/powerpoint/2010/main" val="1253421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ampaign cover page-replace image">
    <p:bg>
      <p:bgPr>
        <a:solidFill>
          <a:srgbClr val="00508F"/>
        </a:solidFill>
        <a:effectLst/>
      </p:bgPr>
    </p:bg>
    <p:spTree>
      <p:nvGrpSpPr>
        <p:cNvPr id="1" name=""/>
        <p:cNvGrpSpPr/>
        <p:nvPr/>
      </p:nvGrpSpPr>
      <p:grpSpPr>
        <a:xfrm>
          <a:off x="0" y="0"/>
          <a:ext cx="0" cy="0"/>
          <a:chOff x="0" y="0"/>
          <a:chExt cx="0" cy="0"/>
        </a:xfrm>
      </p:grpSpPr>
      <p:pic>
        <p:nvPicPr>
          <p:cNvPr id="9" name="Content Placeholder 3">
            <a:extLst>
              <a:ext uri="{FF2B5EF4-FFF2-40B4-BE49-F238E27FC236}">
                <a16:creationId xmlns:a16="http://schemas.microsoft.com/office/drawing/2014/main" id="{8D2863D9-CCC9-0D46-A7F8-1494892CCE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7" name="Text Placeholder 4">
            <a:extLst>
              <a:ext uri="{FF2B5EF4-FFF2-40B4-BE49-F238E27FC236}">
                <a16:creationId xmlns:a16="http://schemas.microsoft.com/office/drawing/2014/main" id="{E989B577-02B8-B947-9BF8-5626CDB052DD}"/>
              </a:ext>
            </a:extLst>
          </p:cNvPr>
          <p:cNvSpPr>
            <a:spLocks noGrp="1"/>
          </p:cNvSpPr>
          <p:nvPr>
            <p:ph type="body" sz="quarter" idx="13"/>
          </p:nvPr>
        </p:nvSpPr>
        <p:spPr>
          <a:xfrm>
            <a:off x="2993534" y="2384144"/>
            <a:ext cx="5119959" cy="1386140"/>
          </a:xfrm>
        </p:spPr>
        <p:txBody>
          <a:bodyPr>
            <a:noAutofit/>
          </a:bodyPr>
          <a:lstStyle>
            <a:lvl1pPr marL="0" indent="0" algn="l">
              <a:lnSpc>
                <a:spcPts val="3000"/>
              </a:lnSpc>
              <a:buNone/>
              <a:defRPr sz="3750" b="1">
                <a:solidFill>
                  <a:srgbClr val="F9C000"/>
                </a:solidFill>
              </a:defRPr>
            </a:lvl1pPr>
          </a:lstStyle>
          <a:p>
            <a:pPr lvl="0"/>
            <a:r>
              <a:rPr lang="en-GB"/>
              <a:t>Click to edit Master text styles</a:t>
            </a:r>
          </a:p>
          <a:p>
            <a:pPr lvl="1"/>
            <a:r>
              <a:rPr lang="en-GB"/>
              <a:t>Second level</a:t>
            </a:r>
          </a:p>
        </p:txBody>
      </p:sp>
      <p:sp>
        <p:nvSpPr>
          <p:cNvPr id="28" name="Text Placeholder 4">
            <a:extLst>
              <a:ext uri="{FF2B5EF4-FFF2-40B4-BE49-F238E27FC236}">
                <a16:creationId xmlns:a16="http://schemas.microsoft.com/office/drawing/2014/main" id="{5C50D7ED-159E-FC4B-816C-E630009F9214}"/>
              </a:ext>
            </a:extLst>
          </p:cNvPr>
          <p:cNvSpPr>
            <a:spLocks noGrp="1"/>
          </p:cNvSpPr>
          <p:nvPr>
            <p:ph type="body" sz="quarter" idx="15" hasCustomPrompt="1"/>
          </p:nvPr>
        </p:nvSpPr>
        <p:spPr>
          <a:xfrm>
            <a:off x="2993534" y="4330486"/>
            <a:ext cx="5119958" cy="252812"/>
          </a:xfrm>
        </p:spPr>
        <p:txBody>
          <a:bodyPr>
            <a:noAutofit/>
          </a:bodyPr>
          <a:lstStyle>
            <a:lvl1pPr marL="0" indent="0" algn="l">
              <a:buNone/>
              <a:defRPr sz="1350" b="0" i="0" baseline="0">
                <a:solidFill>
                  <a:schemeClr val="accent5">
                    <a:lumMod val="60000"/>
                    <a:lumOff val="40000"/>
                  </a:schemeClr>
                </a:solidFill>
                <a:latin typeface="Arial" panose="020B0604020202020204" pitchFamily="34" charset="0"/>
                <a:ea typeface="Arial" panose="020B0606030504020204" pitchFamily="34" charset="0"/>
                <a:cs typeface="Arial" panose="020B0604020202020204" pitchFamily="34" charset="0"/>
              </a:defRPr>
            </a:lvl1pPr>
            <a:lvl2pPr>
              <a:defRPr b="1" i="0">
                <a:latin typeface="Arial" panose="020B0606030504020204" pitchFamily="34" charset="0"/>
                <a:ea typeface="Arial" panose="020B0606030504020204" pitchFamily="34" charset="0"/>
                <a:cs typeface="Arial" panose="020B0606030504020204" pitchFamily="34" charset="0"/>
              </a:defRPr>
            </a:lvl2pPr>
            <a:lvl3pPr>
              <a:defRPr b="1" i="0">
                <a:latin typeface="Arial" panose="020B0606030504020204" pitchFamily="34" charset="0"/>
                <a:ea typeface="Arial" panose="020B0606030504020204" pitchFamily="34" charset="0"/>
                <a:cs typeface="Arial" panose="020B0606030504020204" pitchFamily="34" charset="0"/>
              </a:defRPr>
            </a:lvl3pPr>
            <a:lvl4pPr>
              <a:defRPr b="1" i="0">
                <a:latin typeface="Arial" panose="020B0606030504020204" pitchFamily="34" charset="0"/>
                <a:ea typeface="Arial" panose="020B0606030504020204" pitchFamily="34" charset="0"/>
                <a:cs typeface="Arial" panose="020B0606030504020204" pitchFamily="34" charset="0"/>
              </a:defRPr>
            </a:lvl4pPr>
            <a:lvl5pPr>
              <a:defRPr b="1" i="0">
                <a:latin typeface="Arial" panose="020B0606030504020204" pitchFamily="34" charset="0"/>
                <a:ea typeface="Arial" panose="020B0606030504020204" pitchFamily="34" charset="0"/>
                <a:cs typeface="Arial" panose="020B0606030504020204" pitchFamily="34" charset="0"/>
              </a:defRPr>
            </a:lvl5pPr>
          </a:lstStyle>
          <a:p>
            <a:pPr lvl="0"/>
            <a:r>
              <a:rPr lang="en-GB" dirty="0"/>
              <a:t>Click to add presenter | date</a:t>
            </a:r>
          </a:p>
        </p:txBody>
      </p:sp>
      <p:sp>
        <p:nvSpPr>
          <p:cNvPr id="24" name="Text Placeholder 23">
            <a:extLst>
              <a:ext uri="{FF2B5EF4-FFF2-40B4-BE49-F238E27FC236}">
                <a16:creationId xmlns:a16="http://schemas.microsoft.com/office/drawing/2014/main" id="{BE8FF240-2C96-184B-BF50-BCC6EFB69007}"/>
              </a:ext>
            </a:extLst>
          </p:cNvPr>
          <p:cNvSpPr>
            <a:spLocks noGrp="1"/>
          </p:cNvSpPr>
          <p:nvPr>
            <p:ph type="body" sz="quarter" idx="16" hasCustomPrompt="1"/>
          </p:nvPr>
        </p:nvSpPr>
        <p:spPr>
          <a:xfrm>
            <a:off x="2993894" y="1956462"/>
            <a:ext cx="5119959" cy="358775"/>
          </a:xfrm>
        </p:spPr>
        <p:txBody>
          <a:bodyPr>
            <a:normAutofit/>
          </a:bodyPr>
          <a:lstStyle>
            <a:lvl1pPr marL="0" indent="0">
              <a:buNone/>
              <a:defRPr sz="1600" b="1" i="0">
                <a:solidFill>
                  <a:schemeClr val="bg1"/>
                </a:solidFill>
                <a:latin typeface="Arial" panose="020B0604020202020204" pitchFamily="34" charset="0"/>
                <a:cs typeface="Arial" panose="020B0604020202020204" pitchFamily="34" charset="0"/>
              </a:defRPr>
            </a:lvl1pPr>
          </a:lstStyle>
          <a:p>
            <a:pPr lvl="0"/>
            <a:r>
              <a:rPr lang="en-GB" dirty="0"/>
              <a:t>Click to add subtitle</a:t>
            </a:r>
            <a:endParaRPr lang="en-US" dirty="0"/>
          </a:p>
        </p:txBody>
      </p:sp>
    </p:spTree>
    <p:extLst>
      <p:ext uri="{BB962C8B-B14F-4D97-AF65-F5344CB8AC3E}">
        <p14:creationId xmlns:p14="http://schemas.microsoft.com/office/powerpoint/2010/main" val="37763519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eft half image with text - blue">
    <p:bg>
      <p:bgPr>
        <a:solidFill>
          <a:srgbClr val="005289"/>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45FB59E-3554-0847-8D09-6E1F2EC4E75D}"/>
              </a:ext>
            </a:extLst>
          </p:cNvPr>
          <p:cNvSpPr>
            <a:spLocks noGrp="1"/>
          </p:cNvSpPr>
          <p:nvPr>
            <p:ph type="pic" idx="1"/>
          </p:nvPr>
        </p:nvSpPr>
        <p:spPr>
          <a:xfrm>
            <a:off x="0" y="0"/>
            <a:ext cx="4572000" cy="5143500"/>
          </a:xfrm>
        </p:spPr>
        <p:txBody>
          <a:bodyPr/>
          <a:lstStyle>
            <a:lvl1pPr marL="0" indent="0" algn="ctr">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9" name="Title 7">
            <a:extLst>
              <a:ext uri="{FF2B5EF4-FFF2-40B4-BE49-F238E27FC236}">
                <a16:creationId xmlns:a16="http://schemas.microsoft.com/office/drawing/2014/main" id="{1E8CDABC-6D31-5A4E-BB19-6B34029AEB8D}"/>
              </a:ext>
            </a:extLst>
          </p:cNvPr>
          <p:cNvSpPr>
            <a:spLocks noGrp="1"/>
          </p:cNvSpPr>
          <p:nvPr>
            <p:ph type="title" hasCustomPrompt="1"/>
          </p:nvPr>
        </p:nvSpPr>
        <p:spPr>
          <a:xfrm>
            <a:off x="4931043" y="694533"/>
            <a:ext cx="3858867" cy="379161"/>
          </a:xfrm>
          <a:prstGeom prst="rect">
            <a:avLst/>
          </a:prstGeom>
        </p:spPr>
        <p:txBody>
          <a:bodyPr>
            <a:noAutofit/>
          </a:bodyPr>
          <a:lstStyle>
            <a:lvl1pPr>
              <a:defRPr sz="3000" b="1" i="0" baseline="0">
                <a:solidFill>
                  <a:schemeClr val="bg1"/>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11" name="Rectangle 10">
            <a:extLst>
              <a:ext uri="{FF2B5EF4-FFF2-40B4-BE49-F238E27FC236}">
                <a16:creationId xmlns:a16="http://schemas.microsoft.com/office/drawing/2014/main" id="{1C45B44E-8A86-4349-A142-363CDD40C68F}"/>
              </a:ext>
            </a:extLst>
          </p:cNvPr>
          <p:cNvSpPr/>
          <p:nvPr userDrawn="1"/>
        </p:nvSpPr>
        <p:spPr>
          <a:xfrm>
            <a:off x="5011733" y="538116"/>
            <a:ext cx="485473" cy="34289"/>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12" name="Text Placeholder 21">
            <a:extLst>
              <a:ext uri="{FF2B5EF4-FFF2-40B4-BE49-F238E27FC236}">
                <a16:creationId xmlns:a16="http://schemas.microsoft.com/office/drawing/2014/main" id="{AB5015EC-A889-6943-9DE0-3D86A3D0C936}"/>
              </a:ext>
            </a:extLst>
          </p:cNvPr>
          <p:cNvSpPr>
            <a:spLocks noGrp="1"/>
          </p:cNvSpPr>
          <p:nvPr>
            <p:ph type="body" sz="quarter" idx="20" hasCustomPrompt="1"/>
          </p:nvPr>
        </p:nvSpPr>
        <p:spPr>
          <a:xfrm>
            <a:off x="4930047" y="1095451"/>
            <a:ext cx="3859186" cy="260350"/>
          </a:xfrm>
        </p:spPr>
        <p:txBody>
          <a:bodyPr>
            <a:noAutofit/>
          </a:bodyPr>
          <a:lstStyle>
            <a:lvl1pPr marL="0" indent="0">
              <a:buNone/>
              <a:defRPr b="1">
                <a:solidFill>
                  <a:srgbClr val="F9C000"/>
                </a:solidFill>
              </a:defRPr>
            </a:lvl1pPr>
          </a:lstStyle>
          <a:p>
            <a:pPr lvl="0"/>
            <a:r>
              <a:rPr lang="en-GB" dirty="0"/>
              <a:t>Click to add subtitle</a:t>
            </a:r>
          </a:p>
        </p:txBody>
      </p:sp>
      <p:sp>
        <p:nvSpPr>
          <p:cNvPr id="14" name="Text Placeholder 23">
            <a:extLst>
              <a:ext uri="{FF2B5EF4-FFF2-40B4-BE49-F238E27FC236}">
                <a16:creationId xmlns:a16="http://schemas.microsoft.com/office/drawing/2014/main" id="{41EC5BE4-78C9-B34D-AFFA-20F880348FCA}"/>
              </a:ext>
            </a:extLst>
          </p:cNvPr>
          <p:cNvSpPr>
            <a:spLocks noGrp="1"/>
          </p:cNvSpPr>
          <p:nvPr>
            <p:ph type="body" sz="quarter" idx="21" hasCustomPrompt="1"/>
          </p:nvPr>
        </p:nvSpPr>
        <p:spPr>
          <a:xfrm>
            <a:off x="4930047" y="1509196"/>
            <a:ext cx="3859186" cy="3024909"/>
          </a:xfrm>
        </p:spPr>
        <p:txBody>
          <a:bodyPr numCol="1" spcCol="180000">
            <a:noAutofit/>
          </a:bodyPr>
          <a:lstStyle>
            <a:lvl1pPr marL="0" indent="0">
              <a:buNone/>
              <a:defRPr>
                <a:solidFill>
                  <a:schemeClr val="bg1"/>
                </a:solidFill>
              </a:defRPr>
            </a:lvl1pPr>
          </a:lstStyle>
          <a:p>
            <a:pPr lvl="0"/>
            <a:r>
              <a:rPr lang="en-GB" dirty="0"/>
              <a:t>Click to add text</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Libero </a:t>
            </a:r>
            <a:r>
              <a:rPr lang="en-GB" dirty="0" err="1"/>
              <a:t>nunc</a:t>
            </a:r>
            <a:r>
              <a:rPr lang="en-GB" dirty="0"/>
              <a:t> </a:t>
            </a:r>
            <a:r>
              <a:rPr lang="en-GB" dirty="0" err="1"/>
              <a:t>consequat</a:t>
            </a:r>
            <a:r>
              <a:rPr lang="en-GB" dirty="0"/>
              <a:t> </a:t>
            </a:r>
            <a:r>
              <a:rPr lang="en-GB" dirty="0" err="1"/>
              <a:t>interdum</a:t>
            </a:r>
            <a:r>
              <a:rPr lang="en-GB" dirty="0"/>
              <a:t> </a:t>
            </a:r>
            <a:r>
              <a:rPr lang="en-GB" dirty="0" err="1"/>
              <a:t>varius</a:t>
            </a:r>
            <a:r>
              <a:rPr lang="en-GB" dirty="0"/>
              <a:t>. At </a:t>
            </a:r>
            <a:r>
              <a:rPr lang="en-GB" dirty="0" err="1"/>
              <a:t>risus</a:t>
            </a:r>
            <a:r>
              <a:rPr lang="en-GB" dirty="0"/>
              <a:t> </a:t>
            </a:r>
            <a:r>
              <a:rPr lang="en-GB" dirty="0" err="1"/>
              <a:t>viverra</a:t>
            </a:r>
            <a:r>
              <a:rPr lang="en-GB" dirty="0"/>
              <a:t> </a:t>
            </a:r>
            <a:r>
              <a:rPr lang="en-GB" dirty="0" err="1"/>
              <a:t>adipiscing</a:t>
            </a:r>
            <a:r>
              <a:rPr lang="en-GB" dirty="0"/>
              <a:t> at in </a:t>
            </a:r>
            <a:r>
              <a:rPr lang="en-GB" dirty="0" err="1"/>
              <a:t>tellus</a:t>
            </a:r>
            <a:r>
              <a:rPr lang="en-GB" dirty="0"/>
              <a:t> integer </a:t>
            </a:r>
            <a:r>
              <a:rPr lang="en-GB" dirty="0" err="1"/>
              <a:t>feugiat</a:t>
            </a:r>
            <a:r>
              <a:rPr lang="en-GB" dirty="0"/>
              <a:t>. </a:t>
            </a:r>
            <a:r>
              <a:rPr lang="en-GB" dirty="0" err="1"/>
              <a:t>Egestas</a:t>
            </a:r>
            <a:r>
              <a:rPr lang="en-GB" dirty="0"/>
              <a:t> </a:t>
            </a:r>
            <a:r>
              <a:rPr lang="en-GB" dirty="0" err="1"/>
              <a:t>erat</a:t>
            </a:r>
            <a:r>
              <a:rPr lang="en-GB" dirty="0"/>
              <a:t> </a:t>
            </a:r>
            <a:r>
              <a:rPr lang="en-GB" dirty="0" err="1"/>
              <a:t>imperdiet</a:t>
            </a:r>
            <a:r>
              <a:rPr lang="en-GB" dirty="0"/>
              <a:t> </a:t>
            </a:r>
            <a:r>
              <a:rPr lang="en-GB" dirty="0" err="1"/>
              <a:t>sed</a:t>
            </a:r>
            <a:r>
              <a:rPr lang="en-GB" dirty="0"/>
              <a:t> </a:t>
            </a:r>
            <a:r>
              <a:rPr lang="en-GB" dirty="0" err="1"/>
              <a:t>euismod</a:t>
            </a:r>
            <a:r>
              <a:rPr lang="en-GB" dirty="0"/>
              <a:t> nisi. Felis </a:t>
            </a:r>
            <a:r>
              <a:rPr lang="en-GB" dirty="0" err="1"/>
              <a:t>eget</a:t>
            </a:r>
            <a:r>
              <a:rPr lang="en-GB" dirty="0"/>
              <a:t> </a:t>
            </a:r>
            <a:r>
              <a:rPr lang="en-GB" dirty="0" err="1"/>
              <a:t>velit</a:t>
            </a:r>
            <a:r>
              <a:rPr lang="en-GB" dirty="0"/>
              <a:t> </a:t>
            </a:r>
            <a:r>
              <a:rPr lang="en-GB" dirty="0" err="1"/>
              <a:t>aliquet</a:t>
            </a:r>
            <a:r>
              <a:rPr lang="en-GB" dirty="0"/>
              <a:t> </a:t>
            </a:r>
            <a:r>
              <a:rPr lang="en-GB" dirty="0" err="1"/>
              <a:t>sagittis</a:t>
            </a:r>
            <a:r>
              <a:rPr lang="en-GB" dirty="0"/>
              <a:t> id. </a:t>
            </a:r>
            <a:r>
              <a:rPr lang="en-GB" dirty="0" err="1"/>
              <a:t>Quisque</a:t>
            </a:r>
            <a:r>
              <a:rPr lang="en-GB" dirty="0"/>
              <a:t> id </a:t>
            </a:r>
            <a:r>
              <a:rPr lang="en-GB" dirty="0" err="1"/>
              <a:t>diam</a:t>
            </a:r>
            <a:r>
              <a:rPr lang="en-GB" dirty="0"/>
              <a:t> </a:t>
            </a:r>
            <a:r>
              <a:rPr lang="en-GB" dirty="0" err="1"/>
              <a:t>vel</a:t>
            </a:r>
            <a:r>
              <a:rPr lang="en-GB" dirty="0"/>
              <a:t> </a:t>
            </a:r>
            <a:r>
              <a:rPr lang="en-GB" dirty="0" err="1"/>
              <a:t>quam</a:t>
            </a:r>
            <a:r>
              <a:rPr lang="en-GB" dirty="0"/>
              <a:t> </a:t>
            </a:r>
            <a:r>
              <a:rPr lang="en-GB" dirty="0" err="1"/>
              <a:t>elementum</a:t>
            </a:r>
            <a:r>
              <a:rPr lang="en-GB" dirty="0"/>
              <a:t> pulvinar. </a:t>
            </a:r>
          </a:p>
          <a:p>
            <a:pPr lvl="0"/>
            <a:r>
              <a:rPr lang="en-GB" dirty="0" err="1"/>
              <a:t>Pellentesque</a:t>
            </a:r>
            <a:r>
              <a:rPr lang="en-GB" dirty="0"/>
              <a:t> sit </a:t>
            </a:r>
            <a:r>
              <a:rPr lang="en-GB" dirty="0" err="1"/>
              <a:t>amet</a:t>
            </a:r>
            <a:r>
              <a:rPr lang="en-GB" dirty="0"/>
              <a:t> </a:t>
            </a:r>
            <a:r>
              <a:rPr lang="en-GB" dirty="0" err="1"/>
              <a:t>porttitor</a:t>
            </a:r>
            <a:r>
              <a:rPr lang="en-GB" dirty="0"/>
              <a:t> </a:t>
            </a:r>
            <a:r>
              <a:rPr lang="en-GB" dirty="0" err="1"/>
              <a:t>eget</a:t>
            </a:r>
            <a:r>
              <a:rPr lang="en-GB" dirty="0"/>
              <a:t> </a:t>
            </a:r>
            <a:r>
              <a:rPr lang="en-GB" dirty="0" err="1"/>
              <a:t>dolor</a:t>
            </a:r>
            <a:r>
              <a:rPr lang="en-GB" dirty="0"/>
              <a:t> </a:t>
            </a:r>
            <a:r>
              <a:rPr lang="en-GB" dirty="0" err="1"/>
              <a:t>morbi</a:t>
            </a:r>
            <a:r>
              <a:rPr lang="en-GB" dirty="0"/>
              <a:t>. </a:t>
            </a:r>
            <a:r>
              <a:rPr lang="en-GB" dirty="0" err="1"/>
              <a:t>Tortor</a:t>
            </a:r>
            <a:r>
              <a:rPr lang="en-GB" dirty="0"/>
              <a:t> </a:t>
            </a:r>
            <a:r>
              <a:rPr lang="en-GB" dirty="0" err="1"/>
              <a:t>aliquam</a:t>
            </a:r>
            <a:r>
              <a:rPr lang="en-GB" dirty="0"/>
              <a:t> </a:t>
            </a:r>
            <a:r>
              <a:rPr lang="en-GB" dirty="0" err="1"/>
              <a:t>nulla</a:t>
            </a:r>
            <a:r>
              <a:rPr lang="en-GB" dirty="0"/>
              <a:t> </a:t>
            </a:r>
            <a:r>
              <a:rPr lang="en-GB" dirty="0" err="1"/>
              <a:t>facilisi</a:t>
            </a:r>
            <a:r>
              <a:rPr lang="en-GB" dirty="0"/>
              <a:t> </a:t>
            </a:r>
            <a:r>
              <a:rPr lang="en-GB" dirty="0" err="1"/>
              <a:t>cras</a:t>
            </a:r>
            <a:r>
              <a:rPr lang="en-GB" dirty="0"/>
              <a:t> fermentum. </a:t>
            </a:r>
            <a:r>
              <a:rPr lang="en-GB" dirty="0" err="1"/>
              <a:t>Malesuada</a:t>
            </a:r>
            <a:r>
              <a:rPr lang="en-GB" dirty="0"/>
              <a:t> </a:t>
            </a:r>
            <a:r>
              <a:rPr lang="en-GB" dirty="0" err="1"/>
              <a:t>nunc</a:t>
            </a:r>
            <a:r>
              <a:rPr lang="en-GB" dirty="0"/>
              <a:t> </a:t>
            </a:r>
            <a:r>
              <a:rPr lang="en-GB" dirty="0" err="1"/>
              <a:t>vel</a:t>
            </a:r>
            <a:r>
              <a:rPr lang="en-GB" dirty="0"/>
              <a:t> </a:t>
            </a:r>
            <a:r>
              <a:rPr lang="en-GB" dirty="0" err="1"/>
              <a:t>risus</a:t>
            </a:r>
            <a:r>
              <a:rPr lang="en-GB" dirty="0"/>
              <a:t> </a:t>
            </a:r>
            <a:r>
              <a:rPr lang="en-GB" dirty="0" err="1"/>
              <a:t>commodo</a:t>
            </a:r>
            <a:r>
              <a:rPr lang="en-GB" dirty="0"/>
              <a:t> </a:t>
            </a:r>
            <a:r>
              <a:rPr lang="en-GB" dirty="0" err="1"/>
              <a:t>viverra</a:t>
            </a:r>
            <a:r>
              <a:rPr lang="en-GB" dirty="0"/>
              <a:t> </a:t>
            </a:r>
            <a:r>
              <a:rPr lang="en-GB" dirty="0" err="1"/>
              <a:t>maecenas</a:t>
            </a:r>
            <a:r>
              <a:rPr lang="en-GB" dirty="0"/>
              <a:t>. </a:t>
            </a:r>
            <a:r>
              <a:rPr lang="en-GB" dirty="0" err="1"/>
              <a:t>Arcu</a:t>
            </a:r>
            <a:r>
              <a:rPr lang="en-GB" dirty="0"/>
              <a:t> non </a:t>
            </a:r>
            <a:r>
              <a:rPr lang="en-GB" dirty="0" err="1"/>
              <a:t>odio</a:t>
            </a:r>
            <a:r>
              <a:rPr lang="en-GB" dirty="0"/>
              <a:t> </a:t>
            </a:r>
            <a:r>
              <a:rPr lang="en-GB" dirty="0" err="1"/>
              <a:t>euismod</a:t>
            </a:r>
            <a:r>
              <a:rPr lang="en-GB" dirty="0"/>
              <a:t> lacinia at </a:t>
            </a:r>
            <a:r>
              <a:rPr lang="en-GB" dirty="0" err="1"/>
              <a:t>quis</a:t>
            </a:r>
            <a:r>
              <a:rPr lang="en-GB" dirty="0"/>
              <a:t> </a:t>
            </a:r>
            <a:r>
              <a:rPr lang="en-GB" dirty="0" err="1"/>
              <a:t>risus</a:t>
            </a:r>
            <a:r>
              <a:rPr lang="en-GB" dirty="0"/>
              <a:t>. </a:t>
            </a:r>
            <a:r>
              <a:rPr lang="en-GB" dirty="0" err="1"/>
              <a:t>Dapibus</a:t>
            </a:r>
            <a:r>
              <a:rPr lang="en-GB" dirty="0"/>
              <a:t> </a:t>
            </a:r>
            <a:r>
              <a:rPr lang="en-GB" dirty="0" err="1"/>
              <a:t>ultrices</a:t>
            </a:r>
            <a:r>
              <a:rPr lang="en-GB" dirty="0"/>
              <a:t> in </a:t>
            </a:r>
            <a:r>
              <a:rPr lang="en-GB" dirty="0" err="1"/>
              <a:t>iaculis</a:t>
            </a:r>
            <a:r>
              <a:rPr lang="en-GB" dirty="0"/>
              <a:t> </a:t>
            </a:r>
            <a:r>
              <a:rPr lang="en-GB" dirty="0" err="1"/>
              <a:t>nunc</a:t>
            </a:r>
            <a:r>
              <a:rPr lang="en-GB" dirty="0"/>
              <a:t>.</a:t>
            </a:r>
          </a:p>
        </p:txBody>
      </p:sp>
      <p:sp>
        <p:nvSpPr>
          <p:cNvPr id="8" name="Slide Number Placeholder 7">
            <a:extLst>
              <a:ext uri="{FF2B5EF4-FFF2-40B4-BE49-F238E27FC236}">
                <a16:creationId xmlns:a16="http://schemas.microsoft.com/office/drawing/2014/main" id="{1761B534-E018-F045-8C9A-82FD20522467}"/>
              </a:ext>
            </a:extLst>
          </p:cNvPr>
          <p:cNvSpPr>
            <a:spLocks noGrp="1"/>
          </p:cNvSpPr>
          <p:nvPr>
            <p:ph type="sldNum" sz="quarter" idx="4"/>
          </p:nvPr>
        </p:nvSpPr>
        <p:spPr>
          <a:xfrm>
            <a:off x="6845538" y="4768200"/>
            <a:ext cx="2057400"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9077652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ight half image with text - blue">
    <p:bg>
      <p:bgPr>
        <a:solidFill>
          <a:srgbClr val="005289"/>
        </a:solidFill>
        <a:effectLst/>
      </p:bgPr>
    </p:bg>
    <p:spTree>
      <p:nvGrpSpPr>
        <p:cNvPr id="1" name=""/>
        <p:cNvGrpSpPr/>
        <p:nvPr/>
      </p:nvGrpSpPr>
      <p:grpSpPr>
        <a:xfrm>
          <a:off x="0" y="0"/>
          <a:ext cx="0" cy="0"/>
          <a:chOff x="0" y="0"/>
          <a:chExt cx="0" cy="0"/>
        </a:xfrm>
      </p:grpSpPr>
      <p:sp>
        <p:nvSpPr>
          <p:cNvPr id="10" name="Title 7">
            <a:extLst>
              <a:ext uri="{FF2B5EF4-FFF2-40B4-BE49-F238E27FC236}">
                <a16:creationId xmlns:a16="http://schemas.microsoft.com/office/drawing/2014/main" id="{D94F482D-C1CC-9243-8880-C10A68B51A4A}"/>
              </a:ext>
            </a:extLst>
          </p:cNvPr>
          <p:cNvSpPr>
            <a:spLocks noGrp="1"/>
          </p:cNvSpPr>
          <p:nvPr>
            <p:ph type="title" hasCustomPrompt="1"/>
          </p:nvPr>
        </p:nvSpPr>
        <p:spPr>
          <a:xfrm>
            <a:off x="543923" y="694533"/>
            <a:ext cx="3659016" cy="379161"/>
          </a:xfrm>
          <a:prstGeom prst="rect">
            <a:avLst/>
          </a:prstGeom>
        </p:spPr>
        <p:txBody>
          <a:bodyPr>
            <a:noAutofit/>
          </a:bodyPr>
          <a:lstStyle>
            <a:lvl1pPr>
              <a:defRPr sz="3000" b="1" i="0" baseline="0">
                <a:solidFill>
                  <a:schemeClr val="bg1"/>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11" name="Rectangle 10">
            <a:extLst>
              <a:ext uri="{FF2B5EF4-FFF2-40B4-BE49-F238E27FC236}">
                <a16:creationId xmlns:a16="http://schemas.microsoft.com/office/drawing/2014/main" id="{C928C72F-6BC6-114D-A6DF-A1C09908737E}"/>
              </a:ext>
            </a:extLst>
          </p:cNvPr>
          <p:cNvSpPr/>
          <p:nvPr userDrawn="1"/>
        </p:nvSpPr>
        <p:spPr>
          <a:xfrm>
            <a:off x="624612" y="538116"/>
            <a:ext cx="485473" cy="34289"/>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12" name="Text Placeholder 21">
            <a:extLst>
              <a:ext uri="{FF2B5EF4-FFF2-40B4-BE49-F238E27FC236}">
                <a16:creationId xmlns:a16="http://schemas.microsoft.com/office/drawing/2014/main" id="{AD6B4FA6-956D-0B4E-9861-08A05132B082}"/>
              </a:ext>
            </a:extLst>
          </p:cNvPr>
          <p:cNvSpPr>
            <a:spLocks noGrp="1"/>
          </p:cNvSpPr>
          <p:nvPr>
            <p:ph type="body" sz="quarter" idx="21" hasCustomPrompt="1"/>
          </p:nvPr>
        </p:nvSpPr>
        <p:spPr>
          <a:xfrm>
            <a:off x="542926" y="1095451"/>
            <a:ext cx="3659318" cy="260350"/>
          </a:xfrm>
        </p:spPr>
        <p:txBody>
          <a:bodyPr>
            <a:noAutofit/>
          </a:bodyPr>
          <a:lstStyle>
            <a:lvl1pPr marL="0" indent="0">
              <a:buNone/>
              <a:defRPr b="1">
                <a:solidFill>
                  <a:srgbClr val="F9C000"/>
                </a:solidFill>
              </a:defRPr>
            </a:lvl1pPr>
          </a:lstStyle>
          <a:p>
            <a:pPr lvl="0"/>
            <a:r>
              <a:rPr lang="en-GB" dirty="0"/>
              <a:t>Click to add subtitle</a:t>
            </a:r>
          </a:p>
        </p:txBody>
      </p:sp>
      <p:sp>
        <p:nvSpPr>
          <p:cNvPr id="14" name="Text Placeholder 23">
            <a:extLst>
              <a:ext uri="{FF2B5EF4-FFF2-40B4-BE49-F238E27FC236}">
                <a16:creationId xmlns:a16="http://schemas.microsoft.com/office/drawing/2014/main" id="{A3EE51B5-0795-7646-AFC8-32F803FBE362}"/>
              </a:ext>
            </a:extLst>
          </p:cNvPr>
          <p:cNvSpPr>
            <a:spLocks noGrp="1"/>
          </p:cNvSpPr>
          <p:nvPr>
            <p:ph type="body" sz="quarter" idx="22" hasCustomPrompt="1"/>
          </p:nvPr>
        </p:nvSpPr>
        <p:spPr>
          <a:xfrm>
            <a:off x="542926" y="1509196"/>
            <a:ext cx="3659318" cy="3024909"/>
          </a:xfrm>
        </p:spPr>
        <p:txBody>
          <a:bodyPr numCol="1" spcCol="180000">
            <a:noAutofit/>
          </a:bodyPr>
          <a:lstStyle>
            <a:lvl1pPr marL="0" indent="0">
              <a:buFont typeface="Arial" panose="020B0604020202020204" pitchFamily="34" charset="0"/>
              <a:buNone/>
              <a:defRPr>
                <a:solidFill>
                  <a:schemeClr val="bg1"/>
                </a:solidFill>
              </a:defRPr>
            </a:lvl1pPr>
          </a:lstStyle>
          <a:p>
            <a:pPr lvl="0"/>
            <a:r>
              <a:rPr lang="en-GB" dirty="0"/>
              <a:t>Click to add text</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Libero </a:t>
            </a:r>
            <a:r>
              <a:rPr lang="en-GB" dirty="0" err="1"/>
              <a:t>nunc</a:t>
            </a:r>
            <a:r>
              <a:rPr lang="en-GB" dirty="0"/>
              <a:t> </a:t>
            </a:r>
            <a:r>
              <a:rPr lang="en-GB" dirty="0" err="1"/>
              <a:t>consequat</a:t>
            </a:r>
            <a:r>
              <a:rPr lang="en-GB" dirty="0"/>
              <a:t> </a:t>
            </a:r>
            <a:r>
              <a:rPr lang="en-GB" dirty="0" err="1"/>
              <a:t>interdum</a:t>
            </a:r>
            <a:r>
              <a:rPr lang="en-GB" dirty="0"/>
              <a:t> </a:t>
            </a:r>
            <a:r>
              <a:rPr lang="en-GB" dirty="0" err="1"/>
              <a:t>varius</a:t>
            </a:r>
            <a:r>
              <a:rPr lang="en-GB" dirty="0"/>
              <a:t>. At </a:t>
            </a:r>
            <a:r>
              <a:rPr lang="en-GB" dirty="0" err="1"/>
              <a:t>risus</a:t>
            </a:r>
            <a:r>
              <a:rPr lang="en-GB" dirty="0"/>
              <a:t> </a:t>
            </a:r>
            <a:r>
              <a:rPr lang="en-GB" dirty="0" err="1"/>
              <a:t>viverra</a:t>
            </a:r>
            <a:r>
              <a:rPr lang="en-GB" dirty="0"/>
              <a:t> </a:t>
            </a:r>
            <a:r>
              <a:rPr lang="en-GB" dirty="0" err="1"/>
              <a:t>adipiscing</a:t>
            </a:r>
            <a:r>
              <a:rPr lang="en-GB" dirty="0"/>
              <a:t> at in </a:t>
            </a:r>
            <a:r>
              <a:rPr lang="en-GB" dirty="0" err="1"/>
              <a:t>tellus</a:t>
            </a:r>
            <a:r>
              <a:rPr lang="en-GB" dirty="0"/>
              <a:t> integer </a:t>
            </a:r>
            <a:r>
              <a:rPr lang="en-GB" dirty="0" err="1"/>
              <a:t>feugiat</a:t>
            </a:r>
            <a:r>
              <a:rPr lang="en-GB" dirty="0"/>
              <a:t>. </a:t>
            </a:r>
            <a:r>
              <a:rPr lang="en-GB" dirty="0" err="1"/>
              <a:t>Egestas</a:t>
            </a:r>
            <a:r>
              <a:rPr lang="en-GB" dirty="0"/>
              <a:t> </a:t>
            </a:r>
            <a:r>
              <a:rPr lang="en-GB" dirty="0" err="1"/>
              <a:t>erat</a:t>
            </a:r>
            <a:r>
              <a:rPr lang="en-GB" dirty="0"/>
              <a:t> </a:t>
            </a:r>
            <a:r>
              <a:rPr lang="en-GB" dirty="0" err="1"/>
              <a:t>imperdiet</a:t>
            </a:r>
            <a:r>
              <a:rPr lang="en-GB" dirty="0"/>
              <a:t> </a:t>
            </a:r>
            <a:r>
              <a:rPr lang="en-GB" dirty="0" err="1"/>
              <a:t>sed</a:t>
            </a:r>
            <a:r>
              <a:rPr lang="en-GB" dirty="0"/>
              <a:t> </a:t>
            </a:r>
            <a:r>
              <a:rPr lang="en-GB" dirty="0" err="1"/>
              <a:t>euismod</a:t>
            </a:r>
            <a:r>
              <a:rPr lang="en-GB" dirty="0"/>
              <a:t> nisi. Felis </a:t>
            </a:r>
            <a:r>
              <a:rPr lang="en-GB" dirty="0" err="1"/>
              <a:t>eget</a:t>
            </a:r>
            <a:r>
              <a:rPr lang="en-GB" dirty="0"/>
              <a:t> </a:t>
            </a:r>
            <a:r>
              <a:rPr lang="en-GB" dirty="0" err="1"/>
              <a:t>velit</a:t>
            </a:r>
            <a:r>
              <a:rPr lang="en-GB" dirty="0"/>
              <a:t> </a:t>
            </a:r>
            <a:r>
              <a:rPr lang="en-GB" dirty="0" err="1"/>
              <a:t>aliquet</a:t>
            </a:r>
            <a:r>
              <a:rPr lang="en-GB" dirty="0"/>
              <a:t> </a:t>
            </a:r>
            <a:r>
              <a:rPr lang="en-GB" dirty="0" err="1"/>
              <a:t>sagittis</a:t>
            </a:r>
            <a:r>
              <a:rPr lang="en-GB" dirty="0"/>
              <a:t> id. </a:t>
            </a:r>
            <a:r>
              <a:rPr lang="en-GB" dirty="0" err="1"/>
              <a:t>Quisque</a:t>
            </a:r>
            <a:r>
              <a:rPr lang="en-GB" dirty="0"/>
              <a:t> id </a:t>
            </a:r>
            <a:r>
              <a:rPr lang="en-GB" dirty="0" err="1"/>
              <a:t>diam</a:t>
            </a:r>
            <a:r>
              <a:rPr lang="en-GB" dirty="0"/>
              <a:t> </a:t>
            </a:r>
            <a:r>
              <a:rPr lang="en-GB" dirty="0" err="1"/>
              <a:t>vel</a:t>
            </a:r>
            <a:r>
              <a:rPr lang="en-GB" dirty="0"/>
              <a:t> </a:t>
            </a:r>
            <a:r>
              <a:rPr lang="en-GB" dirty="0" err="1"/>
              <a:t>quam</a:t>
            </a:r>
            <a:r>
              <a:rPr lang="en-GB" dirty="0"/>
              <a:t> </a:t>
            </a:r>
            <a:r>
              <a:rPr lang="en-GB" dirty="0" err="1"/>
              <a:t>elementum</a:t>
            </a:r>
            <a:r>
              <a:rPr lang="en-GB" dirty="0"/>
              <a:t> pulvinar. </a:t>
            </a:r>
          </a:p>
          <a:p>
            <a:pPr lvl="0"/>
            <a:r>
              <a:rPr lang="en-GB" dirty="0"/>
              <a:t>Magna </a:t>
            </a:r>
            <a:r>
              <a:rPr lang="en-GB" dirty="0" err="1"/>
              <a:t>fringilla</a:t>
            </a:r>
            <a:r>
              <a:rPr lang="en-GB" dirty="0"/>
              <a:t> </a:t>
            </a:r>
            <a:r>
              <a:rPr lang="en-GB" dirty="0" err="1"/>
              <a:t>urna</a:t>
            </a:r>
            <a:r>
              <a:rPr lang="en-GB" dirty="0"/>
              <a:t>. Integer </a:t>
            </a:r>
            <a:r>
              <a:rPr lang="en-GB" dirty="0" err="1"/>
              <a:t>quis</a:t>
            </a:r>
            <a:r>
              <a:rPr lang="en-GB" dirty="0"/>
              <a:t> auctor </a:t>
            </a:r>
            <a:r>
              <a:rPr lang="en-GB" dirty="0" err="1"/>
              <a:t>elit</a:t>
            </a:r>
            <a:r>
              <a:rPr lang="en-GB" dirty="0"/>
              <a:t> sed. Dui </a:t>
            </a:r>
            <a:r>
              <a:rPr lang="en-GB" dirty="0" err="1"/>
              <a:t>ut</a:t>
            </a:r>
            <a:r>
              <a:rPr lang="en-GB" dirty="0"/>
              <a:t> </a:t>
            </a:r>
            <a:r>
              <a:rPr lang="en-GB" dirty="0" err="1"/>
              <a:t>ornare</a:t>
            </a:r>
            <a:r>
              <a:rPr lang="en-GB" dirty="0"/>
              <a:t> </a:t>
            </a:r>
            <a:r>
              <a:rPr lang="en-GB" dirty="0" err="1"/>
              <a:t>lectus</a:t>
            </a:r>
            <a:r>
              <a:rPr lang="en-GB" dirty="0"/>
              <a:t> sit </a:t>
            </a:r>
            <a:r>
              <a:rPr lang="en-GB" dirty="0" err="1"/>
              <a:t>amet</a:t>
            </a:r>
            <a:r>
              <a:rPr lang="en-GB" dirty="0"/>
              <a:t> est. Proin </a:t>
            </a:r>
            <a:r>
              <a:rPr lang="en-GB" dirty="0" err="1"/>
              <a:t>nibh</a:t>
            </a:r>
            <a:r>
              <a:rPr lang="en-GB" dirty="0"/>
              <a:t> </a:t>
            </a:r>
            <a:r>
              <a:rPr lang="en-GB" dirty="0" err="1"/>
              <a:t>nisl</a:t>
            </a:r>
            <a:r>
              <a:rPr lang="en-GB" dirty="0"/>
              <a:t> </a:t>
            </a:r>
            <a:r>
              <a:rPr lang="en-GB" dirty="0" err="1"/>
              <a:t>condimentum</a:t>
            </a:r>
            <a:r>
              <a:rPr lang="en-GB" dirty="0"/>
              <a:t> id </a:t>
            </a:r>
            <a:r>
              <a:rPr lang="en-GB" dirty="0" err="1"/>
              <a:t>venenatis</a:t>
            </a:r>
            <a:r>
              <a:rPr lang="en-GB" dirty="0"/>
              <a:t> a vitae </a:t>
            </a:r>
            <a:r>
              <a:rPr lang="en-GB" dirty="0" err="1"/>
              <a:t>sapien</a:t>
            </a:r>
            <a:r>
              <a:rPr lang="en-GB" dirty="0"/>
              <a:t>.</a:t>
            </a:r>
          </a:p>
        </p:txBody>
      </p:sp>
      <p:sp>
        <p:nvSpPr>
          <p:cNvPr id="8" name="Slide Number Placeholder 7">
            <a:extLst>
              <a:ext uri="{FF2B5EF4-FFF2-40B4-BE49-F238E27FC236}">
                <a16:creationId xmlns:a16="http://schemas.microsoft.com/office/drawing/2014/main" id="{8EA0B6E1-993B-0142-91DC-96C0D3E8A816}"/>
              </a:ext>
            </a:extLst>
          </p:cNvPr>
          <p:cNvSpPr>
            <a:spLocks noGrp="1"/>
          </p:cNvSpPr>
          <p:nvPr>
            <p:ph type="sldNum" sz="quarter" idx="4"/>
          </p:nvPr>
        </p:nvSpPr>
        <p:spPr>
          <a:xfrm>
            <a:off x="6845538" y="4768200"/>
            <a:ext cx="2057400"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
        <p:nvSpPr>
          <p:cNvPr id="3" name="Picture Placeholder 2">
            <a:extLst>
              <a:ext uri="{FF2B5EF4-FFF2-40B4-BE49-F238E27FC236}">
                <a16:creationId xmlns:a16="http://schemas.microsoft.com/office/drawing/2014/main" id="{C45FB59E-3554-0847-8D09-6E1F2EC4E75D}"/>
              </a:ext>
            </a:extLst>
          </p:cNvPr>
          <p:cNvSpPr>
            <a:spLocks noGrp="1"/>
          </p:cNvSpPr>
          <p:nvPr>
            <p:ph type="pic" idx="1"/>
          </p:nvPr>
        </p:nvSpPr>
        <p:spPr>
          <a:xfrm>
            <a:off x="4570929" y="0"/>
            <a:ext cx="4572000" cy="5143500"/>
          </a:xfrm>
        </p:spPr>
        <p:txBody>
          <a:bodyPr/>
          <a:lstStyle>
            <a:lvl1pPr marL="0" indent="0" algn="ctr">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Tree>
    <p:extLst>
      <p:ext uri="{BB962C8B-B14F-4D97-AF65-F5344CB8AC3E}">
        <p14:creationId xmlns:p14="http://schemas.microsoft.com/office/powerpoint/2010/main" val="792119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e column text on white">
    <p:bg>
      <p:bgPr>
        <a:solidFill>
          <a:schemeClr val="bg1"/>
        </a:solidFill>
        <a:effectLst/>
      </p:bgPr>
    </p:bg>
    <p:spTree>
      <p:nvGrpSpPr>
        <p:cNvPr id="1" name=""/>
        <p:cNvGrpSpPr/>
        <p:nvPr/>
      </p:nvGrpSpPr>
      <p:grpSpPr>
        <a:xfrm>
          <a:off x="0" y="0"/>
          <a:ext cx="0" cy="0"/>
          <a:chOff x="0" y="0"/>
          <a:chExt cx="0" cy="0"/>
        </a:xfrm>
      </p:grpSpPr>
      <p:sp>
        <p:nvSpPr>
          <p:cNvPr id="10" name="Title 7">
            <a:extLst>
              <a:ext uri="{FF2B5EF4-FFF2-40B4-BE49-F238E27FC236}">
                <a16:creationId xmlns:a16="http://schemas.microsoft.com/office/drawing/2014/main" id="{966F452A-D209-3145-B9E5-418684C85786}"/>
              </a:ext>
            </a:extLst>
          </p:cNvPr>
          <p:cNvSpPr>
            <a:spLocks noGrp="1"/>
          </p:cNvSpPr>
          <p:nvPr>
            <p:ph type="title" hasCustomPrompt="1"/>
          </p:nvPr>
        </p:nvSpPr>
        <p:spPr>
          <a:xfrm>
            <a:off x="543923" y="694533"/>
            <a:ext cx="7971766" cy="379161"/>
          </a:xfrm>
          <a:prstGeom prst="rect">
            <a:avLst/>
          </a:prstGeom>
        </p:spPr>
        <p:txBody>
          <a:bodyPr>
            <a:noAutofit/>
          </a:bodyPr>
          <a:lstStyle>
            <a:lvl1pPr>
              <a:defRPr sz="3000" b="1" i="0" baseline="0">
                <a:solidFill>
                  <a:srgbClr val="00508F"/>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12" name="Rectangle 11">
            <a:extLst>
              <a:ext uri="{FF2B5EF4-FFF2-40B4-BE49-F238E27FC236}">
                <a16:creationId xmlns:a16="http://schemas.microsoft.com/office/drawing/2014/main" id="{F78D5374-FFE7-7749-8739-5F2F37C3801B}"/>
              </a:ext>
            </a:extLst>
          </p:cNvPr>
          <p:cNvSpPr/>
          <p:nvPr userDrawn="1"/>
        </p:nvSpPr>
        <p:spPr>
          <a:xfrm>
            <a:off x="624611" y="538116"/>
            <a:ext cx="540000" cy="34289"/>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22" name="Text Placeholder 21">
            <a:extLst>
              <a:ext uri="{FF2B5EF4-FFF2-40B4-BE49-F238E27FC236}">
                <a16:creationId xmlns:a16="http://schemas.microsoft.com/office/drawing/2014/main" id="{424A0A90-0190-8845-8B51-BBF8FB888DD6}"/>
              </a:ext>
            </a:extLst>
          </p:cNvPr>
          <p:cNvSpPr>
            <a:spLocks noGrp="1"/>
          </p:cNvSpPr>
          <p:nvPr>
            <p:ph type="body" sz="quarter" idx="20" hasCustomPrompt="1"/>
          </p:nvPr>
        </p:nvSpPr>
        <p:spPr>
          <a:xfrm>
            <a:off x="542925" y="1095451"/>
            <a:ext cx="7972425" cy="260350"/>
          </a:xfrm>
        </p:spPr>
        <p:txBody>
          <a:bodyPr>
            <a:noAutofit/>
          </a:bodyPr>
          <a:lstStyle>
            <a:lvl1pPr marL="0" indent="0">
              <a:buNone/>
              <a:defRPr b="1"/>
            </a:lvl1pPr>
          </a:lstStyle>
          <a:p>
            <a:pPr lvl="0"/>
            <a:r>
              <a:rPr lang="en-GB" dirty="0"/>
              <a:t>Click to add subtitle</a:t>
            </a:r>
          </a:p>
        </p:txBody>
      </p:sp>
      <p:sp>
        <p:nvSpPr>
          <p:cNvPr id="25" name="Text Placeholder 23">
            <a:extLst>
              <a:ext uri="{FF2B5EF4-FFF2-40B4-BE49-F238E27FC236}">
                <a16:creationId xmlns:a16="http://schemas.microsoft.com/office/drawing/2014/main" id="{5CE11997-7F10-8A40-8576-9FAE774CC158}"/>
              </a:ext>
            </a:extLst>
          </p:cNvPr>
          <p:cNvSpPr>
            <a:spLocks noGrp="1"/>
          </p:cNvSpPr>
          <p:nvPr>
            <p:ph type="body" sz="quarter" idx="21" hasCustomPrompt="1"/>
          </p:nvPr>
        </p:nvSpPr>
        <p:spPr>
          <a:xfrm>
            <a:off x="542925" y="1509196"/>
            <a:ext cx="7972425" cy="3024909"/>
          </a:xfrm>
        </p:spPr>
        <p:txBody>
          <a:bodyPr numCol="1" spcCol="180000">
            <a:noAutofit/>
          </a:bodyPr>
          <a:lstStyle>
            <a:lvl1pPr marL="0" indent="0">
              <a:buFont typeface="Arial" panose="020B0604020202020204" pitchFamily="34" charset="0"/>
              <a:buNone/>
              <a:defRPr/>
            </a:lvl1pPr>
          </a:lstStyle>
          <a:p>
            <a:pPr lvl="0"/>
            <a:r>
              <a:rPr lang="en-GB" dirty="0"/>
              <a:t>Click to add text</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Libero </a:t>
            </a:r>
            <a:r>
              <a:rPr lang="en-GB" dirty="0" err="1"/>
              <a:t>nunc</a:t>
            </a:r>
            <a:r>
              <a:rPr lang="en-GB" dirty="0"/>
              <a:t> </a:t>
            </a:r>
            <a:r>
              <a:rPr lang="en-GB" dirty="0" err="1"/>
              <a:t>consequat</a:t>
            </a:r>
            <a:r>
              <a:rPr lang="en-GB" dirty="0"/>
              <a:t> </a:t>
            </a:r>
            <a:r>
              <a:rPr lang="en-GB" dirty="0" err="1"/>
              <a:t>interdum</a:t>
            </a:r>
            <a:r>
              <a:rPr lang="en-GB" dirty="0"/>
              <a:t> </a:t>
            </a:r>
            <a:r>
              <a:rPr lang="en-GB" dirty="0" err="1"/>
              <a:t>varius</a:t>
            </a:r>
            <a:r>
              <a:rPr lang="en-GB" dirty="0"/>
              <a:t>. At </a:t>
            </a:r>
            <a:r>
              <a:rPr lang="en-GB" dirty="0" err="1"/>
              <a:t>risus</a:t>
            </a:r>
            <a:r>
              <a:rPr lang="en-GB" dirty="0"/>
              <a:t> </a:t>
            </a:r>
            <a:r>
              <a:rPr lang="en-GB" dirty="0" err="1"/>
              <a:t>viverra</a:t>
            </a:r>
            <a:r>
              <a:rPr lang="en-GB" dirty="0"/>
              <a:t> </a:t>
            </a:r>
            <a:r>
              <a:rPr lang="en-GB" dirty="0" err="1"/>
              <a:t>adipiscing</a:t>
            </a:r>
            <a:r>
              <a:rPr lang="en-GB" dirty="0"/>
              <a:t> at in </a:t>
            </a:r>
            <a:r>
              <a:rPr lang="en-GB" dirty="0" err="1"/>
              <a:t>tellus</a:t>
            </a:r>
            <a:r>
              <a:rPr lang="en-GB" dirty="0"/>
              <a:t> integer </a:t>
            </a:r>
            <a:r>
              <a:rPr lang="en-GB" dirty="0" err="1"/>
              <a:t>feugiat</a:t>
            </a:r>
            <a:r>
              <a:rPr lang="en-GB" dirty="0"/>
              <a:t>. </a:t>
            </a:r>
            <a:r>
              <a:rPr lang="en-GB" dirty="0" err="1"/>
              <a:t>Egestas</a:t>
            </a:r>
            <a:r>
              <a:rPr lang="en-GB" dirty="0"/>
              <a:t> </a:t>
            </a:r>
            <a:r>
              <a:rPr lang="en-GB" dirty="0" err="1"/>
              <a:t>erat</a:t>
            </a:r>
            <a:r>
              <a:rPr lang="en-GB" dirty="0"/>
              <a:t> </a:t>
            </a:r>
            <a:r>
              <a:rPr lang="en-GB" dirty="0" err="1"/>
              <a:t>imperdiet</a:t>
            </a:r>
            <a:r>
              <a:rPr lang="en-GB" dirty="0"/>
              <a:t> </a:t>
            </a:r>
            <a:r>
              <a:rPr lang="en-GB" dirty="0" err="1"/>
              <a:t>sed</a:t>
            </a:r>
            <a:r>
              <a:rPr lang="en-GB" dirty="0"/>
              <a:t> </a:t>
            </a:r>
            <a:r>
              <a:rPr lang="en-GB" dirty="0" err="1"/>
              <a:t>euismod</a:t>
            </a:r>
            <a:r>
              <a:rPr lang="en-GB" dirty="0"/>
              <a:t> nisi. Felis </a:t>
            </a:r>
            <a:r>
              <a:rPr lang="en-GB" dirty="0" err="1"/>
              <a:t>eget</a:t>
            </a:r>
            <a:r>
              <a:rPr lang="en-GB" dirty="0"/>
              <a:t> </a:t>
            </a:r>
            <a:r>
              <a:rPr lang="en-GB" dirty="0" err="1"/>
              <a:t>velit</a:t>
            </a:r>
            <a:r>
              <a:rPr lang="en-GB" dirty="0"/>
              <a:t> </a:t>
            </a:r>
            <a:r>
              <a:rPr lang="en-GB" dirty="0" err="1"/>
              <a:t>aliquet</a:t>
            </a:r>
            <a:r>
              <a:rPr lang="en-GB" dirty="0"/>
              <a:t> </a:t>
            </a:r>
            <a:r>
              <a:rPr lang="en-GB" dirty="0" err="1"/>
              <a:t>sagittis</a:t>
            </a:r>
            <a:r>
              <a:rPr lang="en-GB" dirty="0"/>
              <a:t> id. </a:t>
            </a:r>
            <a:r>
              <a:rPr lang="en-GB" dirty="0" err="1"/>
              <a:t>Quisque</a:t>
            </a:r>
            <a:r>
              <a:rPr lang="en-GB" dirty="0"/>
              <a:t> id </a:t>
            </a:r>
            <a:r>
              <a:rPr lang="en-GB" dirty="0" err="1"/>
              <a:t>diam</a:t>
            </a:r>
            <a:r>
              <a:rPr lang="en-GB" dirty="0"/>
              <a:t> </a:t>
            </a:r>
            <a:r>
              <a:rPr lang="en-GB" dirty="0" err="1"/>
              <a:t>vel</a:t>
            </a:r>
            <a:r>
              <a:rPr lang="en-GB" dirty="0"/>
              <a:t> </a:t>
            </a:r>
            <a:r>
              <a:rPr lang="en-GB" dirty="0" err="1"/>
              <a:t>quam</a:t>
            </a:r>
            <a:r>
              <a:rPr lang="en-GB" dirty="0"/>
              <a:t> </a:t>
            </a:r>
            <a:r>
              <a:rPr lang="en-GB" dirty="0" err="1"/>
              <a:t>elementum</a:t>
            </a:r>
            <a:r>
              <a:rPr lang="en-GB" dirty="0"/>
              <a:t> pulvinar. </a:t>
            </a:r>
          </a:p>
          <a:p>
            <a:pPr lvl="0"/>
            <a:r>
              <a:rPr lang="en-GB" dirty="0"/>
              <a:t>Magna </a:t>
            </a:r>
            <a:r>
              <a:rPr lang="en-GB" dirty="0" err="1"/>
              <a:t>fringilla</a:t>
            </a:r>
            <a:r>
              <a:rPr lang="en-GB" dirty="0"/>
              <a:t> </a:t>
            </a:r>
            <a:r>
              <a:rPr lang="en-GB" dirty="0" err="1"/>
              <a:t>urna</a:t>
            </a:r>
            <a:r>
              <a:rPr lang="en-GB" dirty="0"/>
              <a:t>. Integer </a:t>
            </a:r>
            <a:r>
              <a:rPr lang="en-GB" dirty="0" err="1"/>
              <a:t>quis</a:t>
            </a:r>
            <a:r>
              <a:rPr lang="en-GB" dirty="0"/>
              <a:t> auctor </a:t>
            </a:r>
            <a:r>
              <a:rPr lang="en-GB" dirty="0" err="1"/>
              <a:t>elit</a:t>
            </a:r>
            <a:r>
              <a:rPr lang="en-GB" dirty="0"/>
              <a:t> sed. Dui </a:t>
            </a:r>
            <a:r>
              <a:rPr lang="en-GB" dirty="0" err="1"/>
              <a:t>ut</a:t>
            </a:r>
            <a:r>
              <a:rPr lang="en-GB" dirty="0"/>
              <a:t> </a:t>
            </a:r>
            <a:r>
              <a:rPr lang="en-GB" dirty="0" err="1"/>
              <a:t>ornare</a:t>
            </a:r>
            <a:r>
              <a:rPr lang="en-GB" dirty="0"/>
              <a:t> </a:t>
            </a:r>
            <a:r>
              <a:rPr lang="en-GB" dirty="0" err="1"/>
              <a:t>lectus</a:t>
            </a:r>
            <a:r>
              <a:rPr lang="en-GB" dirty="0"/>
              <a:t> sit </a:t>
            </a:r>
            <a:r>
              <a:rPr lang="en-GB" dirty="0" err="1"/>
              <a:t>amet</a:t>
            </a:r>
            <a:r>
              <a:rPr lang="en-GB" dirty="0"/>
              <a:t> est. Proin </a:t>
            </a:r>
            <a:r>
              <a:rPr lang="en-GB" dirty="0" err="1"/>
              <a:t>nibh</a:t>
            </a:r>
            <a:r>
              <a:rPr lang="en-GB" dirty="0"/>
              <a:t> </a:t>
            </a:r>
            <a:r>
              <a:rPr lang="en-GB" dirty="0" err="1"/>
              <a:t>nisl</a:t>
            </a:r>
            <a:r>
              <a:rPr lang="en-GB" dirty="0"/>
              <a:t> </a:t>
            </a:r>
            <a:r>
              <a:rPr lang="en-GB" dirty="0" err="1"/>
              <a:t>condimentum</a:t>
            </a:r>
            <a:r>
              <a:rPr lang="en-GB" dirty="0"/>
              <a:t> id </a:t>
            </a:r>
            <a:r>
              <a:rPr lang="en-GB" dirty="0" err="1"/>
              <a:t>venenatis</a:t>
            </a:r>
            <a:r>
              <a:rPr lang="en-GB" dirty="0"/>
              <a:t> a vitae </a:t>
            </a:r>
            <a:r>
              <a:rPr lang="en-GB" dirty="0" err="1"/>
              <a:t>sapien</a:t>
            </a:r>
            <a:r>
              <a:rPr lang="en-GB" dirty="0"/>
              <a:t>.</a:t>
            </a:r>
          </a:p>
          <a:p>
            <a:pPr lvl="0"/>
            <a:r>
              <a:rPr lang="en-GB" dirty="0"/>
              <a:t>Duis at </a:t>
            </a:r>
            <a:r>
              <a:rPr lang="en-GB" dirty="0" err="1"/>
              <a:t>consectetur</a:t>
            </a:r>
            <a:r>
              <a:rPr lang="en-GB" dirty="0"/>
              <a:t> lorem </a:t>
            </a:r>
            <a:r>
              <a:rPr lang="en-GB" dirty="0" err="1"/>
              <a:t>donec</a:t>
            </a:r>
            <a:r>
              <a:rPr lang="en-GB" dirty="0"/>
              <a:t>. </a:t>
            </a:r>
            <a:r>
              <a:rPr lang="en-GB" dirty="0" err="1"/>
              <a:t>Suspendisse</a:t>
            </a:r>
            <a:r>
              <a:rPr lang="en-GB" dirty="0"/>
              <a:t> </a:t>
            </a:r>
            <a:r>
              <a:rPr lang="en-GB" dirty="0" err="1"/>
              <a:t>ultrices</a:t>
            </a:r>
            <a:r>
              <a:rPr lang="en-GB" dirty="0"/>
              <a:t> gravida dictum </a:t>
            </a:r>
            <a:r>
              <a:rPr lang="en-GB" dirty="0" err="1"/>
              <a:t>fusce</a:t>
            </a:r>
            <a:r>
              <a:rPr lang="en-GB" dirty="0"/>
              <a:t>. Morbi </a:t>
            </a:r>
            <a:r>
              <a:rPr lang="en-GB" dirty="0" err="1"/>
              <a:t>blandit</a:t>
            </a:r>
            <a:r>
              <a:rPr lang="en-GB" dirty="0"/>
              <a:t> cursus </a:t>
            </a:r>
            <a:r>
              <a:rPr lang="en-GB" dirty="0" err="1"/>
              <a:t>risus</a:t>
            </a:r>
            <a:r>
              <a:rPr lang="en-GB" dirty="0"/>
              <a:t> at </a:t>
            </a:r>
            <a:r>
              <a:rPr lang="en-GB" dirty="0" err="1"/>
              <a:t>ultrices</a:t>
            </a:r>
            <a:r>
              <a:rPr lang="en-GB" dirty="0"/>
              <a:t>. </a:t>
            </a:r>
            <a:r>
              <a:rPr lang="en-GB" dirty="0" err="1"/>
              <a:t>Lacus</a:t>
            </a:r>
            <a:r>
              <a:rPr lang="en-GB" dirty="0"/>
              <a:t> </a:t>
            </a:r>
            <a:r>
              <a:rPr lang="en-GB" dirty="0" err="1"/>
              <a:t>sed</a:t>
            </a:r>
            <a:r>
              <a:rPr lang="en-GB" dirty="0"/>
              <a:t> </a:t>
            </a:r>
            <a:r>
              <a:rPr lang="en-GB" dirty="0" err="1"/>
              <a:t>tellus</a:t>
            </a:r>
            <a:r>
              <a:rPr lang="en-GB" dirty="0"/>
              <a:t> in. </a:t>
            </a:r>
          </a:p>
          <a:p>
            <a:pPr lvl="0"/>
            <a:r>
              <a:rPr lang="en-GB" dirty="0" err="1"/>
              <a:t>Pellentesque</a:t>
            </a:r>
            <a:r>
              <a:rPr lang="en-GB" dirty="0"/>
              <a:t> sit </a:t>
            </a:r>
            <a:r>
              <a:rPr lang="en-GB" dirty="0" err="1"/>
              <a:t>amet</a:t>
            </a:r>
            <a:r>
              <a:rPr lang="en-GB" dirty="0"/>
              <a:t> </a:t>
            </a:r>
            <a:r>
              <a:rPr lang="en-GB" dirty="0" err="1"/>
              <a:t>porttitor</a:t>
            </a:r>
            <a:r>
              <a:rPr lang="en-GB" dirty="0"/>
              <a:t> </a:t>
            </a:r>
            <a:r>
              <a:rPr lang="en-GB" dirty="0" err="1"/>
              <a:t>eget</a:t>
            </a:r>
            <a:r>
              <a:rPr lang="en-GB" dirty="0"/>
              <a:t> </a:t>
            </a:r>
            <a:r>
              <a:rPr lang="en-GB" dirty="0" err="1"/>
              <a:t>dolor</a:t>
            </a:r>
            <a:r>
              <a:rPr lang="en-GB" dirty="0"/>
              <a:t> </a:t>
            </a:r>
            <a:r>
              <a:rPr lang="en-GB" dirty="0" err="1"/>
              <a:t>morbi</a:t>
            </a:r>
            <a:r>
              <a:rPr lang="en-GB" dirty="0"/>
              <a:t>. </a:t>
            </a:r>
            <a:r>
              <a:rPr lang="en-GB" dirty="0" err="1"/>
              <a:t>Tortor</a:t>
            </a:r>
            <a:r>
              <a:rPr lang="en-GB" dirty="0"/>
              <a:t> </a:t>
            </a:r>
            <a:r>
              <a:rPr lang="en-GB" dirty="0" err="1"/>
              <a:t>aliquam</a:t>
            </a:r>
            <a:r>
              <a:rPr lang="en-GB" dirty="0"/>
              <a:t> </a:t>
            </a:r>
            <a:r>
              <a:rPr lang="en-GB" dirty="0" err="1"/>
              <a:t>nulla</a:t>
            </a:r>
            <a:r>
              <a:rPr lang="en-GB" dirty="0"/>
              <a:t> </a:t>
            </a:r>
            <a:r>
              <a:rPr lang="en-GB" dirty="0" err="1"/>
              <a:t>facilisi</a:t>
            </a:r>
            <a:r>
              <a:rPr lang="en-GB" dirty="0"/>
              <a:t> </a:t>
            </a:r>
            <a:r>
              <a:rPr lang="en-GB" dirty="0" err="1"/>
              <a:t>cras</a:t>
            </a:r>
            <a:r>
              <a:rPr lang="en-GB" dirty="0"/>
              <a:t> fermentum. </a:t>
            </a:r>
            <a:r>
              <a:rPr lang="en-GB" dirty="0" err="1"/>
              <a:t>Malesuada</a:t>
            </a:r>
            <a:r>
              <a:rPr lang="en-GB" dirty="0"/>
              <a:t> </a:t>
            </a:r>
            <a:r>
              <a:rPr lang="en-GB" dirty="0" err="1"/>
              <a:t>nunc</a:t>
            </a:r>
            <a:r>
              <a:rPr lang="en-GB" dirty="0"/>
              <a:t> </a:t>
            </a:r>
            <a:r>
              <a:rPr lang="en-GB" dirty="0" err="1"/>
              <a:t>vel</a:t>
            </a:r>
            <a:r>
              <a:rPr lang="en-GB" dirty="0"/>
              <a:t> </a:t>
            </a:r>
            <a:r>
              <a:rPr lang="en-GB" dirty="0" err="1"/>
              <a:t>risus</a:t>
            </a:r>
            <a:r>
              <a:rPr lang="en-GB" dirty="0"/>
              <a:t> </a:t>
            </a:r>
            <a:r>
              <a:rPr lang="en-GB" dirty="0" err="1"/>
              <a:t>commodo</a:t>
            </a:r>
            <a:r>
              <a:rPr lang="en-GB" dirty="0"/>
              <a:t> </a:t>
            </a:r>
            <a:r>
              <a:rPr lang="en-GB" dirty="0" err="1"/>
              <a:t>viverra</a:t>
            </a:r>
            <a:r>
              <a:rPr lang="en-GB" dirty="0"/>
              <a:t> </a:t>
            </a:r>
            <a:r>
              <a:rPr lang="en-GB" dirty="0" err="1"/>
              <a:t>maecenas</a:t>
            </a:r>
            <a:r>
              <a:rPr lang="en-GB" dirty="0"/>
              <a:t>. </a:t>
            </a:r>
            <a:r>
              <a:rPr lang="en-GB" dirty="0" err="1"/>
              <a:t>Arcu</a:t>
            </a:r>
            <a:r>
              <a:rPr lang="en-GB" dirty="0"/>
              <a:t> non </a:t>
            </a:r>
            <a:r>
              <a:rPr lang="en-GB" dirty="0" err="1"/>
              <a:t>odio</a:t>
            </a:r>
            <a:r>
              <a:rPr lang="en-GB" dirty="0"/>
              <a:t> </a:t>
            </a:r>
            <a:r>
              <a:rPr lang="en-GB" dirty="0" err="1"/>
              <a:t>euismod</a:t>
            </a:r>
            <a:r>
              <a:rPr lang="en-GB" dirty="0"/>
              <a:t> lacinia at </a:t>
            </a:r>
            <a:r>
              <a:rPr lang="en-GB" dirty="0" err="1"/>
              <a:t>quis</a:t>
            </a:r>
            <a:r>
              <a:rPr lang="en-GB" dirty="0"/>
              <a:t> </a:t>
            </a:r>
            <a:r>
              <a:rPr lang="en-GB" dirty="0" err="1"/>
              <a:t>risus</a:t>
            </a:r>
            <a:r>
              <a:rPr lang="en-GB" dirty="0"/>
              <a:t>. </a:t>
            </a:r>
            <a:r>
              <a:rPr lang="en-GB" dirty="0" err="1"/>
              <a:t>Dapibus</a:t>
            </a:r>
            <a:r>
              <a:rPr lang="en-GB" dirty="0"/>
              <a:t> </a:t>
            </a:r>
            <a:r>
              <a:rPr lang="en-GB" dirty="0" err="1"/>
              <a:t>ultrices</a:t>
            </a:r>
            <a:r>
              <a:rPr lang="en-GB" dirty="0"/>
              <a:t> in </a:t>
            </a:r>
            <a:r>
              <a:rPr lang="en-GB" dirty="0" err="1"/>
              <a:t>iaculis</a:t>
            </a:r>
            <a:r>
              <a:rPr lang="en-GB" dirty="0"/>
              <a:t> </a:t>
            </a:r>
            <a:r>
              <a:rPr lang="en-GB" dirty="0" err="1"/>
              <a:t>nunc</a:t>
            </a:r>
            <a:r>
              <a:rPr lang="en-GB" dirty="0"/>
              <a:t>. Fermentum dui </a:t>
            </a:r>
            <a:r>
              <a:rPr lang="en-GB" dirty="0" err="1"/>
              <a:t>faucibus</a:t>
            </a:r>
            <a:r>
              <a:rPr lang="en-GB" dirty="0"/>
              <a:t> in </a:t>
            </a:r>
            <a:r>
              <a:rPr lang="en-GB" dirty="0" err="1"/>
              <a:t>ornare</a:t>
            </a:r>
            <a:r>
              <a:rPr lang="en-GB" dirty="0"/>
              <a:t> </a:t>
            </a:r>
            <a:r>
              <a:rPr lang="en-GB" dirty="0" err="1"/>
              <a:t>quam</a:t>
            </a:r>
            <a:r>
              <a:rPr lang="en-GB" dirty="0"/>
              <a:t> </a:t>
            </a:r>
            <a:r>
              <a:rPr lang="en-GB" dirty="0" err="1"/>
              <a:t>viverra</a:t>
            </a:r>
            <a:r>
              <a:rPr lang="en-GB" dirty="0"/>
              <a:t>. Tellus in </a:t>
            </a:r>
            <a:r>
              <a:rPr lang="en-GB" dirty="0" err="1"/>
              <a:t>hac</a:t>
            </a:r>
            <a:r>
              <a:rPr lang="en-GB" dirty="0"/>
              <a:t> </a:t>
            </a:r>
            <a:r>
              <a:rPr lang="en-GB" dirty="0" err="1"/>
              <a:t>habitasse</a:t>
            </a:r>
            <a:r>
              <a:rPr lang="en-GB" dirty="0"/>
              <a:t> </a:t>
            </a:r>
            <a:r>
              <a:rPr lang="en-GB" dirty="0" err="1"/>
              <a:t>platea</a:t>
            </a:r>
            <a:r>
              <a:rPr lang="en-GB" dirty="0"/>
              <a:t> </a:t>
            </a:r>
            <a:r>
              <a:rPr lang="en-GB" dirty="0" err="1"/>
              <a:t>dictumst</a:t>
            </a:r>
            <a:r>
              <a:rPr lang="en-GB" dirty="0"/>
              <a:t> vestibulum </a:t>
            </a:r>
            <a:r>
              <a:rPr lang="en-GB" dirty="0" err="1"/>
              <a:t>rhoncus</a:t>
            </a:r>
            <a:r>
              <a:rPr lang="en-GB" dirty="0"/>
              <a:t> </a:t>
            </a:r>
            <a:r>
              <a:rPr lang="en-GB" dirty="0" err="1"/>
              <a:t>est</a:t>
            </a:r>
            <a:r>
              <a:rPr lang="en-GB" dirty="0"/>
              <a:t> </a:t>
            </a:r>
            <a:r>
              <a:rPr lang="en-GB" dirty="0" err="1"/>
              <a:t>pellentesque</a:t>
            </a:r>
            <a:r>
              <a:rPr lang="en-GB" dirty="0"/>
              <a:t>.</a:t>
            </a:r>
          </a:p>
          <a:p>
            <a:pPr lvl="0"/>
            <a:endParaRPr lang="en-GB" dirty="0"/>
          </a:p>
        </p:txBody>
      </p:sp>
      <p:sp>
        <p:nvSpPr>
          <p:cNvPr id="7" name="Slide Number Placeholder 7">
            <a:extLst>
              <a:ext uri="{FF2B5EF4-FFF2-40B4-BE49-F238E27FC236}">
                <a16:creationId xmlns:a16="http://schemas.microsoft.com/office/drawing/2014/main" id="{ED590F41-6246-E941-AA78-A83304293432}"/>
              </a:ext>
            </a:extLst>
          </p:cNvPr>
          <p:cNvSpPr>
            <a:spLocks noGrp="1"/>
          </p:cNvSpPr>
          <p:nvPr>
            <p:ph type="sldNum" sz="quarter" idx="4"/>
          </p:nvPr>
        </p:nvSpPr>
        <p:spPr>
          <a:xfrm>
            <a:off x="6845538" y="4768200"/>
            <a:ext cx="2057400"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1202455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ouble right image with text - blue">
    <p:bg>
      <p:bgPr>
        <a:solidFill>
          <a:srgbClr val="005289"/>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45FB59E-3554-0847-8D09-6E1F2EC4E75D}"/>
              </a:ext>
            </a:extLst>
          </p:cNvPr>
          <p:cNvSpPr>
            <a:spLocks noGrp="1"/>
          </p:cNvSpPr>
          <p:nvPr>
            <p:ph type="pic" idx="1"/>
          </p:nvPr>
        </p:nvSpPr>
        <p:spPr>
          <a:xfrm>
            <a:off x="4572000" y="1601"/>
            <a:ext cx="4572000" cy="2042795"/>
          </a:xfrm>
        </p:spPr>
        <p:txBody>
          <a:bodyPr/>
          <a:lstStyle>
            <a:lvl1pPr marL="0" indent="0" algn="ctr">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10" name="Picture Placeholder 2">
            <a:extLst>
              <a:ext uri="{FF2B5EF4-FFF2-40B4-BE49-F238E27FC236}">
                <a16:creationId xmlns:a16="http://schemas.microsoft.com/office/drawing/2014/main" id="{DE26AF3A-06E9-8443-8C4A-575404F43A71}"/>
              </a:ext>
            </a:extLst>
          </p:cNvPr>
          <p:cNvSpPr>
            <a:spLocks noGrp="1"/>
          </p:cNvSpPr>
          <p:nvPr>
            <p:ph type="pic" idx="17"/>
          </p:nvPr>
        </p:nvSpPr>
        <p:spPr>
          <a:xfrm>
            <a:off x="4572000" y="2568077"/>
            <a:ext cx="4572000" cy="2042795"/>
          </a:xfrm>
        </p:spPr>
        <p:txBody>
          <a:bodyPr/>
          <a:lstStyle>
            <a:lvl1pPr marL="0" indent="0" algn="ctr">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11" name="Text Placeholder 3">
            <a:extLst>
              <a:ext uri="{FF2B5EF4-FFF2-40B4-BE49-F238E27FC236}">
                <a16:creationId xmlns:a16="http://schemas.microsoft.com/office/drawing/2014/main" id="{48B483D2-F0B5-6E4E-8739-82924C7D4309}"/>
              </a:ext>
            </a:extLst>
          </p:cNvPr>
          <p:cNvSpPr>
            <a:spLocks noGrp="1"/>
          </p:cNvSpPr>
          <p:nvPr>
            <p:ph type="body" sz="half" idx="19" hasCustomPrompt="1"/>
          </p:nvPr>
        </p:nvSpPr>
        <p:spPr>
          <a:xfrm>
            <a:off x="4572000" y="2132305"/>
            <a:ext cx="3475554" cy="225944"/>
          </a:xfrm>
        </p:spPr>
        <p:txBody>
          <a:bodyPr>
            <a:normAutofit/>
          </a:bodyPr>
          <a:lstStyle>
            <a:lvl1pPr marL="0" indent="0">
              <a:buNone/>
              <a:defRPr sz="1050" b="0" i="0" baseline="0">
                <a:solidFill>
                  <a:schemeClr val="bg1"/>
                </a:solidFill>
                <a:latin typeface="Arial" panose="020B0604020202020204" pitchFamily="34" charset="0"/>
                <a:ea typeface="Arial" panose="020B0606030504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dirty="0"/>
              <a:t>Click to add caption</a:t>
            </a:r>
          </a:p>
        </p:txBody>
      </p:sp>
      <p:sp>
        <p:nvSpPr>
          <p:cNvPr id="12" name="Text Placeholder 3">
            <a:extLst>
              <a:ext uri="{FF2B5EF4-FFF2-40B4-BE49-F238E27FC236}">
                <a16:creationId xmlns:a16="http://schemas.microsoft.com/office/drawing/2014/main" id="{7E05A559-F407-9F4E-B680-86CB2A2585B5}"/>
              </a:ext>
            </a:extLst>
          </p:cNvPr>
          <p:cNvSpPr>
            <a:spLocks noGrp="1"/>
          </p:cNvSpPr>
          <p:nvPr>
            <p:ph type="body" sz="half" idx="20" hasCustomPrompt="1"/>
          </p:nvPr>
        </p:nvSpPr>
        <p:spPr>
          <a:xfrm>
            <a:off x="4572000" y="4707552"/>
            <a:ext cx="3475554" cy="225944"/>
          </a:xfrm>
        </p:spPr>
        <p:txBody>
          <a:bodyPr>
            <a:normAutofit/>
          </a:bodyPr>
          <a:lstStyle>
            <a:lvl1pPr marL="0" indent="0">
              <a:buNone/>
              <a:defRPr sz="1050" b="0" i="0" baseline="0">
                <a:solidFill>
                  <a:schemeClr val="bg1"/>
                </a:solidFill>
                <a:latin typeface="Arial" panose="020B0604020202020204" pitchFamily="34" charset="0"/>
                <a:ea typeface="Arial" panose="020B0606030504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dirty="0"/>
              <a:t>Click to add caption</a:t>
            </a:r>
          </a:p>
        </p:txBody>
      </p:sp>
      <p:sp>
        <p:nvSpPr>
          <p:cNvPr id="17" name="Title 7">
            <a:extLst>
              <a:ext uri="{FF2B5EF4-FFF2-40B4-BE49-F238E27FC236}">
                <a16:creationId xmlns:a16="http://schemas.microsoft.com/office/drawing/2014/main" id="{7D2F3EC6-58DE-8C43-A73E-EF2C26FE1D91}"/>
              </a:ext>
            </a:extLst>
          </p:cNvPr>
          <p:cNvSpPr>
            <a:spLocks noGrp="1"/>
          </p:cNvSpPr>
          <p:nvPr>
            <p:ph type="title" hasCustomPrompt="1"/>
          </p:nvPr>
        </p:nvSpPr>
        <p:spPr>
          <a:xfrm>
            <a:off x="543923" y="694533"/>
            <a:ext cx="3659016" cy="379161"/>
          </a:xfrm>
          <a:prstGeom prst="rect">
            <a:avLst/>
          </a:prstGeom>
        </p:spPr>
        <p:txBody>
          <a:bodyPr>
            <a:noAutofit/>
          </a:bodyPr>
          <a:lstStyle>
            <a:lvl1pPr>
              <a:defRPr sz="3000" b="1" i="0" baseline="0">
                <a:solidFill>
                  <a:schemeClr val="bg1"/>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19" name="Rectangle 18">
            <a:extLst>
              <a:ext uri="{FF2B5EF4-FFF2-40B4-BE49-F238E27FC236}">
                <a16:creationId xmlns:a16="http://schemas.microsoft.com/office/drawing/2014/main" id="{AB7D0564-C292-7C41-B332-A91E4DD2CBD6}"/>
              </a:ext>
            </a:extLst>
          </p:cNvPr>
          <p:cNvSpPr/>
          <p:nvPr userDrawn="1"/>
        </p:nvSpPr>
        <p:spPr>
          <a:xfrm>
            <a:off x="624612" y="538116"/>
            <a:ext cx="485473" cy="34289"/>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20" name="Text Placeholder 21">
            <a:extLst>
              <a:ext uri="{FF2B5EF4-FFF2-40B4-BE49-F238E27FC236}">
                <a16:creationId xmlns:a16="http://schemas.microsoft.com/office/drawing/2014/main" id="{82AB4260-8B44-EC4F-AAEF-D064721DC842}"/>
              </a:ext>
            </a:extLst>
          </p:cNvPr>
          <p:cNvSpPr>
            <a:spLocks noGrp="1"/>
          </p:cNvSpPr>
          <p:nvPr>
            <p:ph type="body" sz="quarter" idx="21" hasCustomPrompt="1"/>
          </p:nvPr>
        </p:nvSpPr>
        <p:spPr>
          <a:xfrm>
            <a:off x="542926" y="1095451"/>
            <a:ext cx="3659318" cy="260350"/>
          </a:xfrm>
        </p:spPr>
        <p:txBody>
          <a:bodyPr>
            <a:noAutofit/>
          </a:bodyPr>
          <a:lstStyle>
            <a:lvl1pPr marL="0" indent="0">
              <a:buNone/>
              <a:defRPr b="1">
                <a:solidFill>
                  <a:srgbClr val="F9C000"/>
                </a:solidFill>
              </a:defRPr>
            </a:lvl1pPr>
          </a:lstStyle>
          <a:p>
            <a:pPr lvl="0"/>
            <a:r>
              <a:rPr lang="en-GB" dirty="0"/>
              <a:t>Click to add subtitle</a:t>
            </a:r>
          </a:p>
        </p:txBody>
      </p:sp>
      <p:sp>
        <p:nvSpPr>
          <p:cNvPr id="21" name="Text Placeholder 23">
            <a:extLst>
              <a:ext uri="{FF2B5EF4-FFF2-40B4-BE49-F238E27FC236}">
                <a16:creationId xmlns:a16="http://schemas.microsoft.com/office/drawing/2014/main" id="{69A8758C-7B52-924B-BE00-EFC90E2EEBF6}"/>
              </a:ext>
            </a:extLst>
          </p:cNvPr>
          <p:cNvSpPr>
            <a:spLocks noGrp="1"/>
          </p:cNvSpPr>
          <p:nvPr>
            <p:ph type="body" sz="quarter" idx="22" hasCustomPrompt="1"/>
          </p:nvPr>
        </p:nvSpPr>
        <p:spPr>
          <a:xfrm>
            <a:off x="542926" y="1509196"/>
            <a:ext cx="3659318" cy="3024909"/>
          </a:xfrm>
        </p:spPr>
        <p:txBody>
          <a:bodyPr numCol="1" spcCol="180000">
            <a:noAutofit/>
          </a:bodyPr>
          <a:lstStyle>
            <a:lvl1pPr marL="0" indent="0">
              <a:buFont typeface="Arial" panose="020B0604020202020204" pitchFamily="34" charset="0"/>
              <a:buNone/>
              <a:defRPr>
                <a:solidFill>
                  <a:schemeClr val="bg1"/>
                </a:solidFill>
              </a:defRPr>
            </a:lvl1pPr>
          </a:lstStyle>
          <a:p>
            <a:pPr lvl="0"/>
            <a:r>
              <a:rPr lang="en-GB" dirty="0"/>
              <a:t>Click to add text</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Libero </a:t>
            </a:r>
            <a:r>
              <a:rPr lang="en-GB" dirty="0" err="1"/>
              <a:t>nunc</a:t>
            </a:r>
            <a:r>
              <a:rPr lang="en-GB" dirty="0"/>
              <a:t> </a:t>
            </a:r>
            <a:r>
              <a:rPr lang="en-GB" dirty="0" err="1"/>
              <a:t>consequat</a:t>
            </a:r>
            <a:r>
              <a:rPr lang="en-GB" dirty="0"/>
              <a:t> </a:t>
            </a:r>
            <a:r>
              <a:rPr lang="en-GB" dirty="0" err="1"/>
              <a:t>interdum</a:t>
            </a:r>
            <a:r>
              <a:rPr lang="en-GB" dirty="0"/>
              <a:t> </a:t>
            </a:r>
            <a:r>
              <a:rPr lang="en-GB" dirty="0" err="1"/>
              <a:t>varius</a:t>
            </a:r>
            <a:r>
              <a:rPr lang="en-GB" dirty="0"/>
              <a:t>. At </a:t>
            </a:r>
            <a:r>
              <a:rPr lang="en-GB" dirty="0" err="1"/>
              <a:t>risus</a:t>
            </a:r>
            <a:r>
              <a:rPr lang="en-GB" dirty="0"/>
              <a:t> </a:t>
            </a:r>
            <a:r>
              <a:rPr lang="en-GB" dirty="0" err="1"/>
              <a:t>viverra</a:t>
            </a:r>
            <a:r>
              <a:rPr lang="en-GB" dirty="0"/>
              <a:t> </a:t>
            </a:r>
            <a:r>
              <a:rPr lang="en-GB" dirty="0" err="1"/>
              <a:t>adipiscing</a:t>
            </a:r>
            <a:r>
              <a:rPr lang="en-GB" dirty="0"/>
              <a:t> at in </a:t>
            </a:r>
            <a:r>
              <a:rPr lang="en-GB" dirty="0" err="1"/>
              <a:t>tellus</a:t>
            </a:r>
            <a:r>
              <a:rPr lang="en-GB" dirty="0"/>
              <a:t> integer </a:t>
            </a:r>
            <a:r>
              <a:rPr lang="en-GB" dirty="0" err="1"/>
              <a:t>feugiat</a:t>
            </a:r>
            <a:r>
              <a:rPr lang="en-GB" dirty="0"/>
              <a:t>. </a:t>
            </a:r>
            <a:r>
              <a:rPr lang="en-GB" dirty="0" err="1"/>
              <a:t>Egestas</a:t>
            </a:r>
            <a:r>
              <a:rPr lang="en-GB" dirty="0"/>
              <a:t> </a:t>
            </a:r>
            <a:r>
              <a:rPr lang="en-GB" dirty="0" err="1"/>
              <a:t>erat</a:t>
            </a:r>
            <a:r>
              <a:rPr lang="en-GB" dirty="0"/>
              <a:t> </a:t>
            </a:r>
            <a:r>
              <a:rPr lang="en-GB" dirty="0" err="1"/>
              <a:t>imperdiet</a:t>
            </a:r>
            <a:r>
              <a:rPr lang="en-GB" dirty="0"/>
              <a:t> </a:t>
            </a:r>
            <a:r>
              <a:rPr lang="en-GB" dirty="0" err="1"/>
              <a:t>sed</a:t>
            </a:r>
            <a:r>
              <a:rPr lang="en-GB" dirty="0"/>
              <a:t> </a:t>
            </a:r>
            <a:r>
              <a:rPr lang="en-GB" dirty="0" err="1"/>
              <a:t>euismod</a:t>
            </a:r>
            <a:r>
              <a:rPr lang="en-GB" dirty="0"/>
              <a:t> nisi. Felis </a:t>
            </a:r>
            <a:r>
              <a:rPr lang="en-GB" dirty="0" err="1"/>
              <a:t>eget</a:t>
            </a:r>
            <a:r>
              <a:rPr lang="en-GB" dirty="0"/>
              <a:t> </a:t>
            </a:r>
            <a:r>
              <a:rPr lang="en-GB" dirty="0" err="1"/>
              <a:t>velit</a:t>
            </a:r>
            <a:r>
              <a:rPr lang="en-GB" dirty="0"/>
              <a:t> </a:t>
            </a:r>
            <a:r>
              <a:rPr lang="en-GB" dirty="0" err="1"/>
              <a:t>aliquet</a:t>
            </a:r>
            <a:r>
              <a:rPr lang="en-GB" dirty="0"/>
              <a:t> </a:t>
            </a:r>
            <a:r>
              <a:rPr lang="en-GB" dirty="0" err="1"/>
              <a:t>sagittis</a:t>
            </a:r>
            <a:r>
              <a:rPr lang="en-GB" dirty="0"/>
              <a:t> id. </a:t>
            </a:r>
            <a:r>
              <a:rPr lang="en-GB" dirty="0" err="1"/>
              <a:t>Quisque</a:t>
            </a:r>
            <a:r>
              <a:rPr lang="en-GB" dirty="0"/>
              <a:t> id </a:t>
            </a:r>
            <a:r>
              <a:rPr lang="en-GB" dirty="0" err="1"/>
              <a:t>diam</a:t>
            </a:r>
            <a:r>
              <a:rPr lang="en-GB" dirty="0"/>
              <a:t> </a:t>
            </a:r>
            <a:r>
              <a:rPr lang="en-GB" dirty="0" err="1"/>
              <a:t>vel</a:t>
            </a:r>
            <a:r>
              <a:rPr lang="en-GB" dirty="0"/>
              <a:t> </a:t>
            </a:r>
            <a:r>
              <a:rPr lang="en-GB" dirty="0" err="1"/>
              <a:t>quam</a:t>
            </a:r>
            <a:r>
              <a:rPr lang="en-GB" dirty="0"/>
              <a:t> </a:t>
            </a:r>
            <a:r>
              <a:rPr lang="en-GB" dirty="0" err="1"/>
              <a:t>elementum</a:t>
            </a:r>
            <a:r>
              <a:rPr lang="en-GB" dirty="0"/>
              <a:t> pulvinar. </a:t>
            </a:r>
          </a:p>
          <a:p>
            <a:pPr lvl="0"/>
            <a:r>
              <a:rPr lang="en-GB" dirty="0"/>
              <a:t>Magna </a:t>
            </a:r>
            <a:r>
              <a:rPr lang="en-GB" dirty="0" err="1"/>
              <a:t>fringilla</a:t>
            </a:r>
            <a:r>
              <a:rPr lang="en-GB" dirty="0"/>
              <a:t> </a:t>
            </a:r>
            <a:r>
              <a:rPr lang="en-GB" dirty="0" err="1"/>
              <a:t>urna</a:t>
            </a:r>
            <a:r>
              <a:rPr lang="en-GB" dirty="0"/>
              <a:t>. Integer </a:t>
            </a:r>
            <a:r>
              <a:rPr lang="en-GB" dirty="0" err="1"/>
              <a:t>quis</a:t>
            </a:r>
            <a:r>
              <a:rPr lang="en-GB" dirty="0"/>
              <a:t> auctor </a:t>
            </a:r>
            <a:r>
              <a:rPr lang="en-GB" dirty="0" err="1"/>
              <a:t>elit</a:t>
            </a:r>
            <a:r>
              <a:rPr lang="en-GB" dirty="0"/>
              <a:t> sed. Dui </a:t>
            </a:r>
            <a:r>
              <a:rPr lang="en-GB" dirty="0" err="1"/>
              <a:t>ut</a:t>
            </a:r>
            <a:r>
              <a:rPr lang="en-GB" dirty="0"/>
              <a:t> </a:t>
            </a:r>
            <a:r>
              <a:rPr lang="en-GB" dirty="0" err="1"/>
              <a:t>ornare</a:t>
            </a:r>
            <a:r>
              <a:rPr lang="en-GB" dirty="0"/>
              <a:t> </a:t>
            </a:r>
            <a:r>
              <a:rPr lang="en-GB" dirty="0" err="1"/>
              <a:t>lectus</a:t>
            </a:r>
            <a:r>
              <a:rPr lang="en-GB" dirty="0"/>
              <a:t> sit </a:t>
            </a:r>
            <a:r>
              <a:rPr lang="en-GB" dirty="0" err="1"/>
              <a:t>amet</a:t>
            </a:r>
            <a:r>
              <a:rPr lang="en-GB" dirty="0"/>
              <a:t> est. Proin </a:t>
            </a:r>
            <a:r>
              <a:rPr lang="en-GB" dirty="0" err="1"/>
              <a:t>nibh</a:t>
            </a:r>
            <a:r>
              <a:rPr lang="en-GB" dirty="0"/>
              <a:t> </a:t>
            </a:r>
            <a:r>
              <a:rPr lang="en-GB" dirty="0" err="1"/>
              <a:t>nisl</a:t>
            </a:r>
            <a:r>
              <a:rPr lang="en-GB" dirty="0"/>
              <a:t> </a:t>
            </a:r>
            <a:r>
              <a:rPr lang="en-GB" dirty="0" err="1"/>
              <a:t>condimentum</a:t>
            </a:r>
            <a:r>
              <a:rPr lang="en-GB" dirty="0"/>
              <a:t> id </a:t>
            </a:r>
            <a:r>
              <a:rPr lang="en-GB" dirty="0" err="1"/>
              <a:t>venenatis</a:t>
            </a:r>
            <a:r>
              <a:rPr lang="en-GB" dirty="0"/>
              <a:t> a vitae </a:t>
            </a:r>
            <a:r>
              <a:rPr lang="en-GB" dirty="0" err="1"/>
              <a:t>sapien</a:t>
            </a:r>
            <a:r>
              <a:rPr lang="en-GB" dirty="0"/>
              <a:t>.</a:t>
            </a:r>
          </a:p>
        </p:txBody>
      </p:sp>
      <p:sp>
        <p:nvSpPr>
          <p:cNvPr id="13" name="Slide Number Placeholder 7">
            <a:extLst>
              <a:ext uri="{FF2B5EF4-FFF2-40B4-BE49-F238E27FC236}">
                <a16:creationId xmlns:a16="http://schemas.microsoft.com/office/drawing/2014/main" id="{D72E5F8B-FE91-C840-97A5-03FE9E4D4B87}"/>
              </a:ext>
            </a:extLst>
          </p:cNvPr>
          <p:cNvSpPr>
            <a:spLocks noGrp="1"/>
          </p:cNvSpPr>
          <p:nvPr>
            <p:ph type="sldNum" sz="quarter" idx="4"/>
          </p:nvPr>
        </p:nvSpPr>
        <p:spPr>
          <a:xfrm>
            <a:off x="8131444" y="4768200"/>
            <a:ext cx="771494"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1913431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 page—with branding">
    <p:bg>
      <p:bgPr>
        <a:solidFill>
          <a:srgbClr val="005289"/>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2869B11-57C4-8940-AC82-21929D27AAEC}"/>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6" name="Text Placeholder 4">
            <a:extLst>
              <a:ext uri="{FF2B5EF4-FFF2-40B4-BE49-F238E27FC236}">
                <a16:creationId xmlns:a16="http://schemas.microsoft.com/office/drawing/2014/main" id="{D2465C92-CD93-1F46-A7D4-EA1201447E7E}"/>
              </a:ext>
            </a:extLst>
          </p:cNvPr>
          <p:cNvSpPr>
            <a:spLocks noGrp="1"/>
          </p:cNvSpPr>
          <p:nvPr>
            <p:ph type="body" sz="quarter" idx="14" hasCustomPrompt="1"/>
          </p:nvPr>
        </p:nvSpPr>
        <p:spPr>
          <a:xfrm>
            <a:off x="1087541" y="2237643"/>
            <a:ext cx="6968919" cy="500887"/>
          </a:xfrm>
        </p:spPr>
        <p:txBody>
          <a:bodyPr>
            <a:noAutofit/>
          </a:bodyPr>
          <a:lstStyle>
            <a:lvl1pPr marL="0" indent="0" algn="l">
              <a:buNone/>
              <a:defRPr sz="3750" b="1">
                <a:solidFill>
                  <a:srgbClr val="F9C000"/>
                </a:solidFill>
              </a:defRPr>
            </a:lvl1pPr>
          </a:lstStyle>
          <a:p>
            <a:pPr lvl="0"/>
            <a:r>
              <a:rPr lang="en-GB" dirty="0"/>
              <a:t>Click to add Thank you text</a:t>
            </a:r>
            <a:endParaRPr lang="en-US" dirty="0"/>
          </a:p>
        </p:txBody>
      </p:sp>
    </p:spTree>
    <p:extLst>
      <p:ext uri="{BB962C8B-B14F-4D97-AF65-F5344CB8AC3E}">
        <p14:creationId xmlns:p14="http://schemas.microsoft.com/office/powerpoint/2010/main" val="2809850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d page—full image">
    <p:bg>
      <p:bgPr>
        <a:solidFill>
          <a:srgbClr val="005289"/>
        </a:solidFill>
        <a:effectLst/>
      </p:bgPr>
    </p:bg>
    <p:spTree>
      <p:nvGrpSpPr>
        <p:cNvPr id="1" name=""/>
        <p:cNvGrpSpPr/>
        <p:nvPr/>
      </p:nvGrpSpPr>
      <p:grpSpPr>
        <a:xfrm>
          <a:off x="0" y="0"/>
          <a:ext cx="0" cy="0"/>
          <a:chOff x="0" y="0"/>
          <a:chExt cx="0" cy="0"/>
        </a:xfrm>
      </p:grpSpPr>
      <p:sp>
        <p:nvSpPr>
          <p:cNvPr id="8" name="Text Placeholder 4">
            <a:extLst>
              <a:ext uri="{FF2B5EF4-FFF2-40B4-BE49-F238E27FC236}">
                <a16:creationId xmlns:a16="http://schemas.microsoft.com/office/drawing/2014/main" id="{40E9614B-730B-DA47-A5C3-388F7B5E5FC7}"/>
              </a:ext>
            </a:extLst>
          </p:cNvPr>
          <p:cNvSpPr>
            <a:spLocks noGrp="1"/>
          </p:cNvSpPr>
          <p:nvPr>
            <p:ph type="body" sz="quarter" idx="16" hasCustomPrompt="1"/>
          </p:nvPr>
        </p:nvSpPr>
        <p:spPr>
          <a:xfrm>
            <a:off x="1087541" y="2237643"/>
            <a:ext cx="6968919" cy="500887"/>
          </a:xfrm>
        </p:spPr>
        <p:txBody>
          <a:bodyPr>
            <a:noAutofit/>
          </a:bodyPr>
          <a:lstStyle>
            <a:lvl1pPr marL="0" indent="0" algn="l">
              <a:buNone/>
              <a:defRPr sz="3750" b="1">
                <a:solidFill>
                  <a:srgbClr val="F9C000"/>
                </a:solidFill>
              </a:defRPr>
            </a:lvl1pPr>
          </a:lstStyle>
          <a:p>
            <a:pPr lvl="0"/>
            <a:r>
              <a:rPr lang="en-GB" dirty="0"/>
              <a:t>Click to add Thank you text</a:t>
            </a:r>
            <a:endParaRPr lang="en-US" dirty="0"/>
          </a:p>
        </p:txBody>
      </p:sp>
      <p:sp>
        <p:nvSpPr>
          <p:cNvPr id="7" name="Picture Placeholder 2">
            <a:extLst>
              <a:ext uri="{FF2B5EF4-FFF2-40B4-BE49-F238E27FC236}">
                <a16:creationId xmlns:a16="http://schemas.microsoft.com/office/drawing/2014/main" id="{1FE0F5EB-E1B8-314B-9469-CFF07DF28895}"/>
              </a:ext>
            </a:extLst>
          </p:cNvPr>
          <p:cNvSpPr>
            <a:spLocks noGrp="1"/>
          </p:cNvSpPr>
          <p:nvPr>
            <p:ph type="pic" sz="quarter" idx="15" hasCustomPrompt="1"/>
          </p:nvPr>
        </p:nvSpPr>
        <p:spPr>
          <a:xfrm>
            <a:off x="0" y="0"/>
            <a:ext cx="9144000" cy="5143500"/>
          </a:xfrm>
        </p:spPr>
        <p:txBody>
          <a:bodyPr/>
          <a:lstStyle>
            <a:lvl1pPr marL="0" indent="0" algn="ctr">
              <a:buNone/>
              <a:defRPr>
                <a:solidFill>
                  <a:schemeClr val="accent1">
                    <a:lumMod val="60000"/>
                    <a:lumOff val="40000"/>
                  </a:schemeClr>
                </a:solidFill>
              </a:defRPr>
            </a:lvl1pPr>
          </a:lstStyle>
          <a:p>
            <a:r>
              <a:rPr lang="en-US" dirty="0"/>
              <a:t>Click icon to insert full image. (After inserting, select, and send to back. Then edit text.)</a:t>
            </a:r>
          </a:p>
        </p:txBody>
      </p:sp>
    </p:spTree>
    <p:extLst>
      <p:ext uri="{BB962C8B-B14F-4D97-AF65-F5344CB8AC3E}">
        <p14:creationId xmlns:p14="http://schemas.microsoft.com/office/powerpoint/2010/main" val="2488911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text on white">
    <p:bg>
      <p:bgPr>
        <a:solidFill>
          <a:schemeClr val="bg1"/>
        </a:solidFill>
        <a:effectLst/>
      </p:bgPr>
    </p:bg>
    <p:spTree>
      <p:nvGrpSpPr>
        <p:cNvPr id="1" name=""/>
        <p:cNvGrpSpPr/>
        <p:nvPr/>
      </p:nvGrpSpPr>
      <p:grpSpPr>
        <a:xfrm>
          <a:off x="0" y="0"/>
          <a:ext cx="0" cy="0"/>
          <a:chOff x="0" y="0"/>
          <a:chExt cx="0" cy="0"/>
        </a:xfrm>
      </p:grpSpPr>
      <p:sp>
        <p:nvSpPr>
          <p:cNvPr id="10" name="Title 7">
            <a:extLst>
              <a:ext uri="{FF2B5EF4-FFF2-40B4-BE49-F238E27FC236}">
                <a16:creationId xmlns:a16="http://schemas.microsoft.com/office/drawing/2014/main" id="{966F452A-D209-3145-B9E5-418684C85786}"/>
              </a:ext>
            </a:extLst>
          </p:cNvPr>
          <p:cNvSpPr>
            <a:spLocks noGrp="1"/>
          </p:cNvSpPr>
          <p:nvPr>
            <p:ph type="title" hasCustomPrompt="1"/>
          </p:nvPr>
        </p:nvSpPr>
        <p:spPr>
          <a:xfrm>
            <a:off x="543923" y="694533"/>
            <a:ext cx="7971766" cy="379161"/>
          </a:xfrm>
          <a:prstGeom prst="rect">
            <a:avLst/>
          </a:prstGeom>
        </p:spPr>
        <p:txBody>
          <a:bodyPr>
            <a:noAutofit/>
          </a:bodyPr>
          <a:lstStyle>
            <a:lvl1pPr>
              <a:defRPr sz="3000" b="1" i="0" baseline="0">
                <a:solidFill>
                  <a:srgbClr val="00508F"/>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12" name="Rectangle 11">
            <a:extLst>
              <a:ext uri="{FF2B5EF4-FFF2-40B4-BE49-F238E27FC236}">
                <a16:creationId xmlns:a16="http://schemas.microsoft.com/office/drawing/2014/main" id="{F78D5374-FFE7-7749-8739-5F2F37C3801B}"/>
              </a:ext>
            </a:extLst>
          </p:cNvPr>
          <p:cNvSpPr/>
          <p:nvPr userDrawn="1"/>
        </p:nvSpPr>
        <p:spPr>
          <a:xfrm>
            <a:off x="624611" y="538115"/>
            <a:ext cx="540000" cy="36000"/>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22" name="Text Placeholder 21">
            <a:extLst>
              <a:ext uri="{FF2B5EF4-FFF2-40B4-BE49-F238E27FC236}">
                <a16:creationId xmlns:a16="http://schemas.microsoft.com/office/drawing/2014/main" id="{424A0A90-0190-8845-8B51-BBF8FB888DD6}"/>
              </a:ext>
            </a:extLst>
          </p:cNvPr>
          <p:cNvSpPr>
            <a:spLocks noGrp="1"/>
          </p:cNvSpPr>
          <p:nvPr>
            <p:ph type="body" sz="quarter" idx="20" hasCustomPrompt="1"/>
          </p:nvPr>
        </p:nvSpPr>
        <p:spPr>
          <a:xfrm>
            <a:off x="542925" y="1095451"/>
            <a:ext cx="7972425" cy="260350"/>
          </a:xfrm>
        </p:spPr>
        <p:txBody>
          <a:bodyPr>
            <a:noAutofit/>
          </a:bodyPr>
          <a:lstStyle>
            <a:lvl1pPr marL="0" indent="0">
              <a:buNone/>
              <a:defRPr sz="1400" b="1">
                <a:solidFill>
                  <a:schemeClr val="tx1">
                    <a:lumMod val="65000"/>
                    <a:lumOff val="35000"/>
                  </a:schemeClr>
                </a:solidFill>
              </a:defRPr>
            </a:lvl1pPr>
          </a:lstStyle>
          <a:p>
            <a:pPr lvl="0"/>
            <a:r>
              <a:rPr lang="en-GB" dirty="0"/>
              <a:t>Click to add subtitle</a:t>
            </a:r>
          </a:p>
        </p:txBody>
      </p:sp>
      <p:sp>
        <p:nvSpPr>
          <p:cNvPr id="25" name="Text Placeholder 23">
            <a:extLst>
              <a:ext uri="{FF2B5EF4-FFF2-40B4-BE49-F238E27FC236}">
                <a16:creationId xmlns:a16="http://schemas.microsoft.com/office/drawing/2014/main" id="{5CE11997-7F10-8A40-8576-9FAE774CC158}"/>
              </a:ext>
            </a:extLst>
          </p:cNvPr>
          <p:cNvSpPr>
            <a:spLocks noGrp="1"/>
          </p:cNvSpPr>
          <p:nvPr>
            <p:ph type="body" sz="quarter" idx="21" hasCustomPrompt="1"/>
          </p:nvPr>
        </p:nvSpPr>
        <p:spPr>
          <a:xfrm>
            <a:off x="542925" y="1509196"/>
            <a:ext cx="7972425" cy="3024909"/>
          </a:xfrm>
        </p:spPr>
        <p:txBody>
          <a:bodyPr numCol="2" spcCol="180000">
            <a:noAutofit/>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lvl1pPr>
          </a:lstStyle>
          <a:p>
            <a:pPr lvl="0"/>
            <a:r>
              <a:rPr lang="en-GB" dirty="0"/>
              <a:t>Click to add text</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Libero </a:t>
            </a:r>
            <a:r>
              <a:rPr lang="en-GB" dirty="0" err="1"/>
              <a:t>nunc</a:t>
            </a:r>
            <a:r>
              <a:rPr lang="en-GB" dirty="0"/>
              <a:t> </a:t>
            </a:r>
            <a:r>
              <a:rPr lang="en-GB" dirty="0" err="1"/>
              <a:t>consequat</a:t>
            </a:r>
            <a:r>
              <a:rPr lang="en-GB" dirty="0"/>
              <a:t> </a:t>
            </a:r>
            <a:r>
              <a:rPr lang="en-GB" dirty="0" err="1"/>
              <a:t>interdum</a:t>
            </a:r>
            <a:r>
              <a:rPr lang="en-GB" dirty="0"/>
              <a:t> </a:t>
            </a:r>
            <a:r>
              <a:rPr lang="en-GB" dirty="0" err="1"/>
              <a:t>varius</a:t>
            </a:r>
            <a:r>
              <a:rPr lang="en-GB" dirty="0"/>
              <a:t>. At </a:t>
            </a:r>
            <a:r>
              <a:rPr lang="en-GB" dirty="0" err="1"/>
              <a:t>risus</a:t>
            </a:r>
            <a:r>
              <a:rPr lang="en-GB" dirty="0"/>
              <a:t> </a:t>
            </a:r>
            <a:r>
              <a:rPr lang="en-GB" dirty="0" err="1"/>
              <a:t>viverra</a:t>
            </a:r>
            <a:r>
              <a:rPr lang="en-GB" dirty="0"/>
              <a:t> </a:t>
            </a:r>
            <a:r>
              <a:rPr lang="en-GB" dirty="0" err="1"/>
              <a:t>adipiscing</a:t>
            </a:r>
            <a:r>
              <a:rPr lang="en-GB" dirty="0"/>
              <a:t> at in </a:t>
            </a:r>
            <a:r>
              <a:rPr lang="en-GB" dirty="0" err="1"/>
              <a:t>tellus</a:t>
            </a:r>
            <a:r>
              <a:rPr lang="en-GB" dirty="0"/>
              <a:t> integer </a:t>
            </a:r>
            <a:r>
              <a:rPr lang="en-GB" dirty="0" err="1"/>
              <a:t>feugiat</a:t>
            </a:r>
            <a:r>
              <a:rPr lang="en-GB" dirty="0"/>
              <a:t>. </a:t>
            </a:r>
            <a:r>
              <a:rPr lang="en-GB" dirty="0" err="1"/>
              <a:t>Egestas</a:t>
            </a:r>
            <a:r>
              <a:rPr lang="en-GB" dirty="0"/>
              <a:t> </a:t>
            </a:r>
            <a:r>
              <a:rPr lang="en-GB" dirty="0" err="1"/>
              <a:t>erat</a:t>
            </a:r>
            <a:r>
              <a:rPr lang="en-GB" dirty="0"/>
              <a:t> </a:t>
            </a:r>
            <a:r>
              <a:rPr lang="en-GB" dirty="0" err="1"/>
              <a:t>imperdiet</a:t>
            </a:r>
            <a:r>
              <a:rPr lang="en-GB" dirty="0"/>
              <a:t> </a:t>
            </a:r>
            <a:r>
              <a:rPr lang="en-GB" dirty="0" err="1"/>
              <a:t>sed</a:t>
            </a:r>
            <a:r>
              <a:rPr lang="en-GB" dirty="0"/>
              <a:t> </a:t>
            </a:r>
            <a:r>
              <a:rPr lang="en-GB" dirty="0" err="1"/>
              <a:t>euismod</a:t>
            </a:r>
            <a:r>
              <a:rPr lang="en-GB" dirty="0"/>
              <a:t> nisi. Felis </a:t>
            </a:r>
            <a:r>
              <a:rPr lang="en-GB" dirty="0" err="1"/>
              <a:t>eget</a:t>
            </a:r>
            <a:r>
              <a:rPr lang="en-GB" dirty="0"/>
              <a:t> </a:t>
            </a:r>
            <a:r>
              <a:rPr lang="en-GB" dirty="0" err="1"/>
              <a:t>velit</a:t>
            </a:r>
            <a:r>
              <a:rPr lang="en-GB" dirty="0"/>
              <a:t> </a:t>
            </a:r>
            <a:r>
              <a:rPr lang="en-GB" dirty="0" err="1"/>
              <a:t>aliquet</a:t>
            </a:r>
            <a:r>
              <a:rPr lang="en-GB" dirty="0"/>
              <a:t> </a:t>
            </a:r>
            <a:r>
              <a:rPr lang="en-GB" dirty="0" err="1"/>
              <a:t>sagittis</a:t>
            </a:r>
            <a:r>
              <a:rPr lang="en-GB" dirty="0"/>
              <a:t> id. </a:t>
            </a:r>
            <a:r>
              <a:rPr lang="en-GB" dirty="0" err="1"/>
              <a:t>Quisque</a:t>
            </a:r>
            <a:r>
              <a:rPr lang="en-GB" dirty="0"/>
              <a:t> id </a:t>
            </a:r>
            <a:r>
              <a:rPr lang="en-GB" dirty="0" err="1"/>
              <a:t>diam</a:t>
            </a:r>
            <a:r>
              <a:rPr lang="en-GB" dirty="0"/>
              <a:t> </a:t>
            </a:r>
            <a:r>
              <a:rPr lang="en-GB" dirty="0" err="1"/>
              <a:t>vel</a:t>
            </a:r>
            <a:r>
              <a:rPr lang="en-GB" dirty="0"/>
              <a:t> </a:t>
            </a:r>
            <a:r>
              <a:rPr lang="en-GB" dirty="0" err="1"/>
              <a:t>quam</a:t>
            </a:r>
            <a:r>
              <a:rPr lang="en-GB" dirty="0"/>
              <a:t> </a:t>
            </a:r>
            <a:r>
              <a:rPr lang="en-GB" dirty="0" err="1"/>
              <a:t>elementum</a:t>
            </a:r>
            <a:r>
              <a:rPr lang="en-GB" dirty="0"/>
              <a:t> pulvinar. </a:t>
            </a:r>
          </a:p>
          <a:p>
            <a:pPr lvl="0"/>
            <a:r>
              <a:rPr lang="en-GB" dirty="0"/>
              <a:t>Magna </a:t>
            </a:r>
            <a:r>
              <a:rPr lang="en-GB" dirty="0" err="1"/>
              <a:t>fringilla</a:t>
            </a:r>
            <a:r>
              <a:rPr lang="en-GB" dirty="0"/>
              <a:t> </a:t>
            </a:r>
            <a:r>
              <a:rPr lang="en-GB" dirty="0" err="1"/>
              <a:t>urna</a:t>
            </a:r>
            <a:r>
              <a:rPr lang="en-GB" dirty="0"/>
              <a:t>. Integer </a:t>
            </a:r>
            <a:r>
              <a:rPr lang="en-GB" dirty="0" err="1"/>
              <a:t>quis</a:t>
            </a:r>
            <a:r>
              <a:rPr lang="en-GB" dirty="0"/>
              <a:t> auctor </a:t>
            </a:r>
            <a:r>
              <a:rPr lang="en-GB" dirty="0" err="1"/>
              <a:t>elit</a:t>
            </a:r>
            <a:r>
              <a:rPr lang="en-GB" dirty="0"/>
              <a:t> sed. Dui </a:t>
            </a:r>
            <a:r>
              <a:rPr lang="en-GB" dirty="0" err="1"/>
              <a:t>ut</a:t>
            </a:r>
            <a:r>
              <a:rPr lang="en-GB" dirty="0"/>
              <a:t> </a:t>
            </a:r>
            <a:r>
              <a:rPr lang="en-GB" dirty="0" err="1"/>
              <a:t>ornare</a:t>
            </a:r>
            <a:r>
              <a:rPr lang="en-GB" dirty="0"/>
              <a:t> </a:t>
            </a:r>
            <a:r>
              <a:rPr lang="en-GB" dirty="0" err="1"/>
              <a:t>lectus</a:t>
            </a:r>
            <a:r>
              <a:rPr lang="en-GB" dirty="0"/>
              <a:t> sit </a:t>
            </a:r>
            <a:r>
              <a:rPr lang="en-GB" dirty="0" err="1"/>
              <a:t>amet</a:t>
            </a:r>
            <a:r>
              <a:rPr lang="en-GB" dirty="0"/>
              <a:t> est. Proin </a:t>
            </a:r>
            <a:r>
              <a:rPr lang="en-GB" dirty="0" err="1"/>
              <a:t>nibh</a:t>
            </a:r>
            <a:r>
              <a:rPr lang="en-GB" dirty="0"/>
              <a:t> </a:t>
            </a:r>
            <a:r>
              <a:rPr lang="en-GB" dirty="0" err="1"/>
              <a:t>nisl</a:t>
            </a:r>
            <a:r>
              <a:rPr lang="en-GB" dirty="0"/>
              <a:t> </a:t>
            </a:r>
            <a:r>
              <a:rPr lang="en-GB" dirty="0" err="1"/>
              <a:t>condimentum</a:t>
            </a:r>
            <a:r>
              <a:rPr lang="en-GB" dirty="0"/>
              <a:t> id </a:t>
            </a:r>
            <a:r>
              <a:rPr lang="en-GB" dirty="0" err="1"/>
              <a:t>venenatis</a:t>
            </a:r>
            <a:r>
              <a:rPr lang="en-GB" dirty="0"/>
              <a:t> a vitae </a:t>
            </a:r>
            <a:r>
              <a:rPr lang="en-GB" dirty="0" err="1"/>
              <a:t>sapien</a:t>
            </a:r>
            <a:r>
              <a:rPr lang="en-GB" dirty="0"/>
              <a:t>.</a:t>
            </a:r>
          </a:p>
          <a:p>
            <a:pPr lvl="0"/>
            <a:r>
              <a:rPr lang="en-GB" dirty="0"/>
              <a:t>Duis at </a:t>
            </a:r>
            <a:r>
              <a:rPr lang="en-GB" dirty="0" err="1"/>
              <a:t>consectetur</a:t>
            </a:r>
            <a:r>
              <a:rPr lang="en-GB" dirty="0"/>
              <a:t> lorem </a:t>
            </a:r>
            <a:r>
              <a:rPr lang="en-GB" dirty="0" err="1"/>
              <a:t>donec</a:t>
            </a:r>
            <a:r>
              <a:rPr lang="en-GB" dirty="0"/>
              <a:t>. </a:t>
            </a:r>
            <a:r>
              <a:rPr lang="en-GB" dirty="0" err="1"/>
              <a:t>Suspendisse</a:t>
            </a:r>
            <a:r>
              <a:rPr lang="en-GB" dirty="0"/>
              <a:t> </a:t>
            </a:r>
            <a:r>
              <a:rPr lang="en-GB" dirty="0" err="1"/>
              <a:t>ultrices</a:t>
            </a:r>
            <a:r>
              <a:rPr lang="en-GB" dirty="0"/>
              <a:t> gravida dictum </a:t>
            </a:r>
            <a:r>
              <a:rPr lang="en-GB" dirty="0" err="1"/>
              <a:t>fusce</a:t>
            </a:r>
            <a:r>
              <a:rPr lang="en-GB" dirty="0"/>
              <a:t>. Morbi </a:t>
            </a:r>
            <a:r>
              <a:rPr lang="en-GB" dirty="0" err="1"/>
              <a:t>blandit</a:t>
            </a:r>
            <a:r>
              <a:rPr lang="en-GB" dirty="0"/>
              <a:t> cursus </a:t>
            </a:r>
            <a:r>
              <a:rPr lang="en-GB" dirty="0" err="1"/>
              <a:t>risus</a:t>
            </a:r>
            <a:r>
              <a:rPr lang="en-GB" dirty="0"/>
              <a:t> at </a:t>
            </a:r>
            <a:r>
              <a:rPr lang="en-GB" dirty="0" err="1"/>
              <a:t>ultrices</a:t>
            </a:r>
            <a:r>
              <a:rPr lang="en-GB" dirty="0"/>
              <a:t>. </a:t>
            </a:r>
            <a:r>
              <a:rPr lang="en-GB" dirty="0" err="1"/>
              <a:t>Lacus</a:t>
            </a:r>
            <a:r>
              <a:rPr lang="en-GB" dirty="0"/>
              <a:t> </a:t>
            </a:r>
            <a:r>
              <a:rPr lang="en-GB" dirty="0" err="1"/>
              <a:t>sed</a:t>
            </a:r>
            <a:r>
              <a:rPr lang="en-GB" dirty="0"/>
              <a:t> </a:t>
            </a:r>
            <a:r>
              <a:rPr lang="en-GB" dirty="0" err="1"/>
              <a:t>tellus</a:t>
            </a:r>
            <a:r>
              <a:rPr lang="en-GB" dirty="0"/>
              <a:t> in. </a:t>
            </a:r>
          </a:p>
          <a:p>
            <a:pPr lvl="0"/>
            <a:r>
              <a:rPr lang="en-GB" dirty="0" err="1"/>
              <a:t>Pellentesque</a:t>
            </a:r>
            <a:r>
              <a:rPr lang="en-GB" dirty="0"/>
              <a:t> sit </a:t>
            </a:r>
            <a:r>
              <a:rPr lang="en-GB" dirty="0" err="1"/>
              <a:t>amet</a:t>
            </a:r>
            <a:r>
              <a:rPr lang="en-GB" dirty="0"/>
              <a:t> </a:t>
            </a:r>
            <a:r>
              <a:rPr lang="en-GB" dirty="0" err="1"/>
              <a:t>porttitor</a:t>
            </a:r>
            <a:r>
              <a:rPr lang="en-GB" dirty="0"/>
              <a:t> </a:t>
            </a:r>
            <a:r>
              <a:rPr lang="en-GB" dirty="0" err="1"/>
              <a:t>eget</a:t>
            </a:r>
            <a:r>
              <a:rPr lang="en-GB" dirty="0"/>
              <a:t> </a:t>
            </a:r>
            <a:r>
              <a:rPr lang="en-GB" dirty="0" err="1"/>
              <a:t>dolor</a:t>
            </a:r>
            <a:r>
              <a:rPr lang="en-GB" dirty="0"/>
              <a:t> </a:t>
            </a:r>
            <a:r>
              <a:rPr lang="en-GB" dirty="0" err="1"/>
              <a:t>morbi</a:t>
            </a:r>
            <a:r>
              <a:rPr lang="en-GB" dirty="0"/>
              <a:t>. </a:t>
            </a:r>
            <a:r>
              <a:rPr lang="en-GB" dirty="0" err="1"/>
              <a:t>Tortor</a:t>
            </a:r>
            <a:r>
              <a:rPr lang="en-GB" dirty="0"/>
              <a:t> </a:t>
            </a:r>
            <a:r>
              <a:rPr lang="en-GB" dirty="0" err="1"/>
              <a:t>aliquam</a:t>
            </a:r>
            <a:r>
              <a:rPr lang="en-GB" dirty="0"/>
              <a:t> </a:t>
            </a:r>
            <a:r>
              <a:rPr lang="en-GB" dirty="0" err="1"/>
              <a:t>nulla</a:t>
            </a:r>
            <a:r>
              <a:rPr lang="en-GB" dirty="0"/>
              <a:t> </a:t>
            </a:r>
            <a:r>
              <a:rPr lang="en-GB" dirty="0" err="1"/>
              <a:t>facilisi</a:t>
            </a:r>
            <a:r>
              <a:rPr lang="en-GB" dirty="0"/>
              <a:t> </a:t>
            </a:r>
            <a:r>
              <a:rPr lang="en-GB" dirty="0" err="1"/>
              <a:t>cras</a:t>
            </a:r>
            <a:r>
              <a:rPr lang="en-GB" dirty="0"/>
              <a:t> fermentum. </a:t>
            </a:r>
            <a:r>
              <a:rPr lang="en-GB" dirty="0" err="1"/>
              <a:t>Malesuada</a:t>
            </a:r>
            <a:r>
              <a:rPr lang="en-GB" dirty="0"/>
              <a:t> </a:t>
            </a:r>
            <a:r>
              <a:rPr lang="en-GB" dirty="0" err="1"/>
              <a:t>nunc</a:t>
            </a:r>
            <a:r>
              <a:rPr lang="en-GB" dirty="0"/>
              <a:t> </a:t>
            </a:r>
            <a:r>
              <a:rPr lang="en-GB" dirty="0" err="1"/>
              <a:t>vel</a:t>
            </a:r>
            <a:r>
              <a:rPr lang="en-GB" dirty="0"/>
              <a:t> </a:t>
            </a:r>
            <a:r>
              <a:rPr lang="en-GB" dirty="0" err="1"/>
              <a:t>risus</a:t>
            </a:r>
            <a:r>
              <a:rPr lang="en-GB" dirty="0"/>
              <a:t> </a:t>
            </a:r>
            <a:r>
              <a:rPr lang="en-GB" dirty="0" err="1"/>
              <a:t>commodo</a:t>
            </a:r>
            <a:r>
              <a:rPr lang="en-GB" dirty="0"/>
              <a:t> </a:t>
            </a:r>
            <a:r>
              <a:rPr lang="en-GB" dirty="0" err="1"/>
              <a:t>viverra</a:t>
            </a:r>
            <a:r>
              <a:rPr lang="en-GB" dirty="0"/>
              <a:t> </a:t>
            </a:r>
            <a:r>
              <a:rPr lang="en-GB" dirty="0" err="1"/>
              <a:t>maecenas</a:t>
            </a:r>
            <a:r>
              <a:rPr lang="en-GB" dirty="0"/>
              <a:t>. </a:t>
            </a:r>
            <a:r>
              <a:rPr lang="en-GB" dirty="0" err="1"/>
              <a:t>Arcu</a:t>
            </a:r>
            <a:r>
              <a:rPr lang="en-GB" dirty="0"/>
              <a:t> non </a:t>
            </a:r>
            <a:r>
              <a:rPr lang="en-GB" dirty="0" err="1"/>
              <a:t>odio</a:t>
            </a:r>
            <a:r>
              <a:rPr lang="en-GB" dirty="0"/>
              <a:t> </a:t>
            </a:r>
            <a:r>
              <a:rPr lang="en-GB" dirty="0" err="1"/>
              <a:t>euismod</a:t>
            </a:r>
            <a:r>
              <a:rPr lang="en-GB" dirty="0"/>
              <a:t> lacinia at </a:t>
            </a:r>
            <a:r>
              <a:rPr lang="en-GB" dirty="0" err="1"/>
              <a:t>quis</a:t>
            </a:r>
            <a:r>
              <a:rPr lang="en-GB" dirty="0"/>
              <a:t> </a:t>
            </a:r>
            <a:r>
              <a:rPr lang="en-GB" dirty="0" err="1"/>
              <a:t>risus</a:t>
            </a:r>
            <a:r>
              <a:rPr lang="en-GB" dirty="0"/>
              <a:t>. </a:t>
            </a:r>
            <a:r>
              <a:rPr lang="en-GB" dirty="0" err="1"/>
              <a:t>Dapibus</a:t>
            </a:r>
            <a:r>
              <a:rPr lang="en-GB" dirty="0"/>
              <a:t> </a:t>
            </a:r>
            <a:r>
              <a:rPr lang="en-GB" dirty="0" err="1"/>
              <a:t>ultrices</a:t>
            </a:r>
            <a:r>
              <a:rPr lang="en-GB" dirty="0"/>
              <a:t> in </a:t>
            </a:r>
            <a:r>
              <a:rPr lang="en-GB" dirty="0" err="1"/>
              <a:t>iaculis</a:t>
            </a:r>
            <a:r>
              <a:rPr lang="en-GB" dirty="0"/>
              <a:t> </a:t>
            </a:r>
            <a:r>
              <a:rPr lang="en-GB" dirty="0" err="1"/>
              <a:t>nunc</a:t>
            </a:r>
            <a:r>
              <a:rPr lang="en-GB" dirty="0"/>
              <a:t>. Fermentum dui </a:t>
            </a:r>
            <a:r>
              <a:rPr lang="en-GB" dirty="0" err="1"/>
              <a:t>faucibus</a:t>
            </a:r>
            <a:r>
              <a:rPr lang="en-GB" dirty="0"/>
              <a:t> in </a:t>
            </a:r>
            <a:r>
              <a:rPr lang="en-GB" dirty="0" err="1"/>
              <a:t>ornare</a:t>
            </a:r>
            <a:r>
              <a:rPr lang="en-GB" dirty="0"/>
              <a:t> </a:t>
            </a:r>
            <a:r>
              <a:rPr lang="en-GB" dirty="0" err="1"/>
              <a:t>quam</a:t>
            </a:r>
            <a:r>
              <a:rPr lang="en-GB" dirty="0"/>
              <a:t> </a:t>
            </a:r>
            <a:r>
              <a:rPr lang="en-GB" dirty="0" err="1"/>
              <a:t>viverra</a:t>
            </a:r>
            <a:r>
              <a:rPr lang="en-GB" dirty="0"/>
              <a:t>. Tellus in </a:t>
            </a:r>
            <a:r>
              <a:rPr lang="en-GB" dirty="0" err="1"/>
              <a:t>hac</a:t>
            </a:r>
            <a:r>
              <a:rPr lang="en-GB" dirty="0"/>
              <a:t> </a:t>
            </a:r>
            <a:r>
              <a:rPr lang="en-GB" dirty="0" err="1"/>
              <a:t>habitasse</a:t>
            </a:r>
            <a:r>
              <a:rPr lang="en-GB" dirty="0"/>
              <a:t> </a:t>
            </a:r>
            <a:r>
              <a:rPr lang="en-GB" dirty="0" err="1"/>
              <a:t>platea</a:t>
            </a:r>
            <a:r>
              <a:rPr lang="en-GB" dirty="0"/>
              <a:t> </a:t>
            </a:r>
            <a:r>
              <a:rPr lang="en-GB" dirty="0" err="1"/>
              <a:t>dictumst</a:t>
            </a:r>
            <a:r>
              <a:rPr lang="en-GB" dirty="0"/>
              <a:t> vestibulum </a:t>
            </a:r>
            <a:r>
              <a:rPr lang="en-GB" dirty="0" err="1"/>
              <a:t>rhoncus</a:t>
            </a:r>
            <a:r>
              <a:rPr lang="en-GB" dirty="0"/>
              <a:t> </a:t>
            </a:r>
            <a:r>
              <a:rPr lang="en-GB" dirty="0" err="1"/>
              <a:t>est</a:t>
            </a:r>
            <a:r>
              <a:rPr lang="en-GB" dirty="0"/>
              <a:t> </a:t>
            </a:r>
            <a:r>
              <a:rPr lang="en-GB" dirty="0" err="1"/>
              <a:t>pellentesque</a:t>
            </a:r>
            <a:r>
              <a:rPr lang="en-GB" dirty="0"/>
              <a:t>.</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GB" dirty="0" err="1"/>
              <a:t>maecenas</a:t>
            </a:r>
            <a:r>
              <a:rPr lang="en-GB" dirty="0"/>
              <a:t>. </a:t>
            </a:r>
            <a:r>
              <a:rPr lang="en-GB" dirty="0" err="1"/>
              <a:t>Arcu</a:t>
            </a:r>
            <a:r>
              <a:rPr lang="en-GB" dirty="0"/>
              <a:t> non </a:t>
            </a:r>
            <a:r>
              <a:rPr lang="en-GB" dirty="0" err="1"/>
              <a:t>odio</a:t>
            </a:r>
            <a:r>
              <a:rPr lang="en-GB" dirty="0"/>
              <a:t> </a:t>
            </a:r>
            <a:r>
              <a:rPr lang="en-GB" dirty="0" err="1"/>
              <a:t>euismod</a:t>
            </a:r>
            <a:r>
              <a:rPr lang="en-GB" dirty="0"/>
              <a:t> lacinia at </a:t>
            </a:r>
            <a:r>
              <a:rPr lang="en-GB" dirty="0" err="1"/>
              <a:t>quis</a:t>
            </a:r>
            <a:r>
              <a:rPr lang="en-GB" dirty="0"/>
              <a:t> </a:t>
            </a:r>
            <a:r>
              <a:rPr lang="en-GB" dirty="0" err="1"/>
              <a:t>risus</a:t>
            </a:r>
            <a:r>
              <a:rPr lang="en-GB" dirty="0"/>
              <a:t>. </a:t>
            </a:r>
            <a:r>
              <a:rPr lang="en-GB" dirty="0" err="1"/>
              <a:t>Dapibus</a:t>
            </a:r>
            <a:r>
              <a:rPr lang="en-GB" dirty="0"/>
              <a:t> </a:t>
            </a:r>
            <a:r>
              <a:rPr lang="en-GB" dirty="0" err="1"/>
              <a:t>ultrices</a:t>
            </a:r>
            <a:r>
              <a:rPr lang="en-GB" dirty="0"/>
              <a:t> in </a:t>
            </a:r>
            <a:r>
              <a:rPr lang="en-GB" dirty="0" err="1"/>
              <a:t>iaculis</a:t>
            </a:r>
            <a:r>
              <a:rPr lang="en-GB" dirty="0"/>
              <a:t> </a:t>
            </a:r>
            <a:r>
              <a:rPr lang="en-GB" dirty="0" err="1"/>
              <a:t>nunc</a:t>
            </a:r>
            <a:r>
              <a:rPr lang="en-GB" dirty="0"/>
              <a:t>. Fermentum dui </a:t>
            </a:r>
            <a:r>
              <a:rPr lang="en-GB" dirty="0" err="1"/>
              <a:t>faucibus</a:t>
            </a:r>
            <a:r>
              <a:rPr lang="en-GB" dirty="0"/>
              <a:t> in </a:t>
            </a:r>
            <a:r>
              <a:rPr lang="en-GB" dirty="0" err="1"/>
              <a:t>ornare</a:t>
            </a:r>
            <a:r>
              <a:rPr lang="en-GB" dirty="0"/>
              <a:t> </a:t>
            </a:r>
            <a:r>
              <a:rPr lang="en-GB" dirty="0" err="1"/>
              <a:t>quam</a:t>
            </a:r>
            <a:r>
              <a:rPr lang="en-GB" dirty="0"/>
              <a:t> </a:t>
            </a:r>
            <a:r>
              <a:rPr lang="en-GB" dirty="0" err="1"/>
              <a:t>viverra</a:t>
            </a:r>
            <a:r>
              <a:rPr lang="en-GB" dirty="0"/>
              <a:t>. Tellus in </a:t>
            </a:r>
            <a:r>
              <a:rPr lang="en-GB" dirty="0" err="1"/>
              <a:t>hac</a:t>
            </a:r>
            <a:r>
              <a:rPr lang="en-GB" dirty="0"/>
              <a:t> </a:t>
            </a:r>
            <a:r>
              <a:rPr lang="en-GB" dirty="0" err="1"/>
              <a:t>habitasse</a:t>
            </a:r>
            <a:r>
              <a:rPr lang="en-GB" dirty="0"/>
              <a:t> </a:t>
            </a:r>
            <a:r>
              <a:rPr lang="en-GB" dirty="0" err="1"/>
              <a:t>platea</a:t>
            </a:r>
            <a:r>
              <a:rPr lang="en-GB" dirty="0"/>
              <a:t> </a:t>
            </a:r>
            <a:r>
              <a:rPr lang="en-GB" dirty="0" err="1"/>
              <a:t>dictumst</a:t>
            </a:r>
            <a:r>
              <a:rPr lang="en-GB" dirty="0"/>
              <a:t> vestibulum </a:t>
            </a:r>
            <a:r>
              <a:rPr lang="en-GB" dirty="0" err="1"/>
              <a:t>rhoncus</a:t>
            </a:r>
            <a:r>
              <a:rPr lang="en-GB" dirty="0"/>
              <a:t> </a:t>
            </a:r>
            <a:r>
              <a:rPr lang="en-GB" dirty="0" err="1"/>
              <a:t>est</a:t>
            </a:r>
            <a:r>
              <a:rPr lang="en-GB" dirty="0"/>
              <a:t> </a:t>
            </a:r>
            <a:r>
              <a:rPr lang="en-GB" dirty="0" err="1"/>
              <a:t>pellentesque</a:t>
            </a:r>
            <a:r>
              <a:rPr lang="en-GB" dirty="0"/>
              <a:t>. Proin </a:t>
            </a:r>
            <a:r>
              <a:rPr lang="en-GB" dirty="0" err="1"/>
              <a:t>nibh</a:t>
            </a:r>
            <a:r>
              <a:rPr lang="en-GB" dirty="0"/>
              <a:t> </a:t>
            </a:r>
            <a:r>
              <a:rPr lang="en-GB" dirty="0" err="1"/>
              <a:t>nisl</a:t>
            </a:r>
            <a:r>
              <a:rPr lang="en-GB" dirty="0"/>
              <a:t> </a:t>
            </a:r>
            <a:r>
              <a:rPr lang="en-GB" dirty="0" err="1"/>
              <a:t>condimentum</a:t>
            </a:r>
            <a:r>
              <a:rPr lang="en-GB" dirty="0"/>
              <a:t> id </a:t>
            </a:r>
            <a:r>
              <a:rPr lang="en-GB" dirty="0" err="1"/>
              <a:t>venenatis</a:t>
            </a:r>
            <a:r>
              <a:rPr lang="en-GB" dirty="0"/>
              <a:t> a vitae </a:t>
            </a:r>
            <a:r>
              <a:rPr lang="en-GB" dirty="0" err="1"/>
              <a:t>sapien</a:t>
            </a:r>
            <a:r>
              <a:rPr lang="en-GB" dirty="0"/>
              <a:t>.</a:t>
            </a:r>
          </a:p>
        </p:txBody>
      </p:sp>
      <p:sp>
        <p:nvSpPr>
          <p:cNvPr id="7" name="Slide Number Placeholder 7">
            <a:extLst>
              <a:ext uri="{FF2B5EF4-FFF2-40B4-BE49-F238E27FC236}">
                <a16:creationId xmlns:a16="http://schemas.microsoft.com/office/drawing/2014/main" id="{144EE808-45F3-0B45-A79A-B15B017AE3DB}"/>
              </a:ext>
            </a:extLst>
          </p:cNvPr>
          <p:cNvSpPr>
            <a:spLocks noGrp="1"/>
          </p:cNvSpPr>
          <p:nvPr>
            <p:ph type="sldNum" sz="quarter" idx="4"/>
          </p:nvPr>
        </p:nvSpPr>
        <p:spPr>
          <a:xfrm>
            <a:off x="6845538" y="4768200"/>
            <a:ext cx="2057400"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1573153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ft half image with tex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45FB59E-3554-0847-8D09-6E1F2EC4E75D}"/>
              </a:ext>
            </a:extLst>
          </p:cNvPr>
          <p:cNvSpPr>
            <a:spLocks noGrp="1"/>
          </p:cNvSpPr>
          <p:nvPr>
            <p:ph type="pic" idx="1"/>
          </p:nvPr>
        </p:nvSpPr>
        <p:spPr>
          <a:xfrm>
            <a:off x="0" y="0"/>
            <a:ext cx="4572000" cy="5143500"/>
          </a:xfrm>
        </p:spPr>
        <p:txBody>
          <a:bodyPr/>
          <a:lstStyle>
            <a:lvl1pPr marL="0" indent="0" algn="ctr">
              <a:buNone/>
              <a:defRPr sz="2400">
                <a:solidFill>
                  <a:srgbClr val="00508F"/>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10" name="Title 7">
            <a:extLst>
              <a:ext uri="{FF2B5EF4-FFF2-40B4-BE49-F238E27FC236}">
                <a16:creationId xmlns:a16="http://schemas.microsoft.com/office/drawing/2014/main" id="{3FB4792F-6A2E-4B43-99B8-95E861C32456}"/>
              </a:ext>
            </a:extLst>
          </p:cNvPr>
          <p:cNvSpPr>
            <a:spLocks noGrp="1"/>
          </p:cNvSpPr>
          <p:nvPr>
            <p:ph type="title" hasCustomPrompt="1"/>
          </p:nvPr>
        </p:nvSpPr>
        <p:spPr>
          <a:xfrm>
            <a:off x="4931043" y="694533"/>
            <a:ext cx="3858867" cy="379161"/>
          </a:xfrm>
          <a:prstGeom prst="rect">
            <a:avLst/>
          </a:prstGeom>
        </p:spPr>
        <p:txBody>
          <a:bodyPr>
            <a:noAutofit/>
          </a:bodyPr>
          <a:lstStyle>
            <a:lvl1pPr>
              <a:defRPr sz="3000" b="1" i="0" baseline="0">
                <a:solidFill>
                  <a:srgbClr val="00508F"/>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11" name="Rectangle 10">
            <a:extLst>
              <a:ext uri="{FF2B5EF4-FFF2-40B4-BE49-F238E27FC236}">
                <a16:creationId xmlns:a16="http://schemas.microsoft.com/office/drawing/2014/main" id="{0005F628-37BF-7441-9878-7400744E81C6}"/>
              </a:ext>
            </a:extLst>
          </p:cNvPr>
          <p:cNvSpPr/>
          <p:nvPr userDrawn="1"/>
        </p:nvSpPr>
        <p:spPr>
          <a:xfrm>
            <a:off x="5011732" y="538116"/>
            <a:ext cx="540000" cy="34289"/>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12" name="Text Placeholder 21">
            <a:extLst>
              <a:ext uri="{FF2B5EF4-FFF2-40B4-BE49-F238E27FC236}">
                <a16:creationId xmlns:a16="http://schemas.microsoft.com/office/drawing/2014/main" id="{8DEC81BB-8695-5E41-AD42-6BC72F448C72}"/>
              </a:ext>
            </a:extLst>
          </p:cNvPr>
          <p:cNvSpPr>
            <a:spLocks noGrp="1"/>
          </p:cNvSpPr>
          <p:nvPr>
            <p:ph type="body" sz="quarter" idx="20" hasCustomPrompt="1"/>
          </p:nvPr>
        </p:nvSpPr>
        <p:spPr>
          <a:xfrm>
            <a:off x="4930047" y="1095451"/>
            <a:ext cx="3859186" cy="260350"/>
          </a:xfrm>
        </p:spPr>
        <p:txBody>
          <a:bodyPr>
            <a:noAutofit/>
          </a:bodyPr>
          <a:lstStyle>
            <a:lvl1pPr marL="0" indent="0">
              <a:buNone/>
              <a:defRPr b="1"/>
            </a:lvl1pPr>
          </a:lstStyle>
          <a:p>
            <a:pPr lvl="0"/>
            <a:r>
              <a:rPr lang="en-GB" dirty="0"/>
              <a:t>Click to add subtitle</a:t>
            </a:r>
          </a:p>
        </p:txBody>
      </p:sp>
      <p:sp>
        <p:nvSpPr>
          <p:cNvPr id="14" name="Text Placeholder 23">
            <a:extLst>
              <a:ext uri="{FF2B5EF4-FFF2-40B4-BE49-F238E27FC236}">
                <a16:creationId xmlns:a16="http://schemas.microsoft.com/office/drawing/2014/main" id="{F4448EE3-9F56-1E49-969F-4545BFCCA8F8}"/>
              </a:ext>
            </a:extLst>
          </p:cNvPr>
          <p:cNvSpPr>
            <a:spLocks noGrp="1"/>
          </p:cNvSpPr>
          <p:nvPr>
            <p:ph type="body" sz="quarter" idx="21" hasCustomPrompt="1"/>
          </p:nvPr>
        </p:nvSpPr>
        <p:spPr>
          <a:xfrm>
            <a:off x="4930047" y="1509196"/>
            <a:ext cx="3859186" cy="3024909"/>
          </a:xfrm>
        </p:spPr>
        <p:txBody>
          <a:bodyPr numCol="1" spcCol="180000">
            <a:noAutofit/>
          </a:bodyPr>
          <a:lstStyle>
            <a:lvl1pPr marL="0" indent="0">
              <a:buNone/>
              <a:defRPr/>
            </a:lvl1pPr>
          </a:lstStyle>
          <a:p>
            <a:pPr lvl="0"/>
            <a:r>
              <a:rPr lang="en-GB" dirty="0"/>
              <a:t>Click to add text</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Libero </a:t>
            </a:r>
            <a:r>
              <a:rPr lang="en-GB" dirty="0" err="1"/>
              <a:t>nunc</a:t>
            </a:r>
            <a:r>
              <a:rPr lang="en-GB" dirty="0"/>
              <a:t> </a:t>
            </a:r>
            <a:r>
              <a:rPr lang="en-GB" dirty="0" err="1"/>
              <a:t>consequat</a:t>
            </a:r>
            <a:r>
              <a:rPr lang="en-GB" dirty="0"/>
              <a:t> </a:t>
            </a:r>
            <a:r>
              <a:rPr lang="en-GB" dirty="0" err="1"/>
              <a:t>interdum</a:t>
            </a:r>
            <a:r>
              <a:rPr lang="en-GB" dirty="0"/>
              <a:t> </a:t>
            </a:r>
            <a:r>
              <a:rPr lang="en-GB" dirty="0" err="1"/>
              <a:t>varius</a:t>
            </a:r>
            <a:r>
              <a:rPr lang="en-GB" dirty="0"/>
              <a:t>. At </a:t>
            </a:r>
            <a:r>
              <a:rPr lang="en-GB" dirty="0" err="1"/>
              <a:t>risus</a:t>
            </a:r>
            <a:r>
              <a:rPr lang="en-GB" dirty="0"/>
              <a:t> </a:t>
            </a:r>
            <a:r>
              <a:rPr lang="en-GB" dirty="0" err="1"/>
              <a:t>viverra</a:t>
            </a:r>
            <a:r>
              <a:rPr lang="en-GB" dirty="0"/>
              <a:t> </a:t>
            </a:r>
            <a:r>
              <a:rPr lang="en-GB" dirty="0" err="1"/>
              <a:t>adipiscing</a:t>
            </a:r>
            <a:r>
              <a:rPr lang="en-GB" dirty="0"/>
              <a:t> at in </a:t>
            </a:r>
            <a:r>
              <a:rPr lang="en-GB" dirty="0" err="1"/>
              <a:t>tellus</a:t>
            </a:r>
            <a:r>
              <a:rPr lang="en-GB" dirty="0"/>
              <a:t> integer </a:t>
            </a:r>
            <a:r>
              <a:rPr lang="en-GB" dirty="0" err="1"/>
              <a:t>feugiat</a:t>
            </a:r>
            <a:r>
              <a:rPr lang="en-GB" dirty="0"/>
              <a:t>. </a:t>
            </a:r>
            <a:r>
              <a:rPr lang="en-GB" dirty="0" err="1"/>
              <a:t>Egestas</a:t>
            </a:r>
            <a:r>
              <a:rPr lang="en-GB" dirty="0"/>
              <a:t> </a:t>
            </a:r>
            <a:r>
              <a:rPr lang="en-GB" dirty="0" err="1"/>
              <a:t>erat</a:t>
            </a:r>
            <a:r>
              <a:rPr lang="en-GB" dirty="0"/>
              <a:t> </a:t>
            </a:r>
            <a:r>
              <a:rPr lang="en-GB" dirty="0" err="1"/>
              <a:t>imperdiet</a:t>
            </a:r>
            <a:r>
              <a:rPr lang="en-GB" dirty="0"/>
              <a:t> </a:t>
            </a:r>
            <a:r>
              <a:rPr lang="en-GB" dirty="0" err="1"/>
              <a:t>sed</a:t>
            </a:r>
            <a:r>
              <a:rPr lang="en-GB" dirty="0"/>
              <a:t> </a:t>
            </a:r>
            <a:r>
              <a:rPr lang="en-GB" dirty="0" err="1"/>
              <a:t>euismod</a:t>
            </a:r>
            <a:r>
              <a:rPr lang="en-GB" dirty="0"/>
              <a:t> nisi. Felis </a:t>
            </a:r>
            <a:r>
              <a:rPr lang="en-GB" dirty="0" err="1"/>
              <a:t>eget</a:t>
            </a:r>
            <a:r>
              <a:rPr lang="en-GB" dirty="0"/>
              <a:t> </a:t>
            </a:r>
            <a:r>
              <a:rPr lang="en-GB" dirty="0" err="1"/>
              <a:t>velit</a:t>
            </a:r>
            <a:r>
              <a:rPr lang="en-GB" dirty="0"/>
              <a:t> </a:t>
            </a:r>
            <a:r>
              <a:rPr lang="en-GB" dirty="0" err="1"/>
              <a:t>aliquet</a:t>
            </a:r>
            <a:r>
              <a:rPr lang="en-GB" dirty="0"/>
              <a:t> </a:t>
            </a:r>
            <a:r>
              <a:rPr lang="en-GB" dirty="0" err="1"/>
              <a:t>sagittis</a:t>
            </a:r>
            <a:r>
              <a:rPr lang="en-GB" dirty="0"/>
              <a:t> id. </a:t>
            </a:r>
            <a:r>
              <a:rPr lang="en-GB" dirty="0" err="1"/>
              <a:t>Quisque</a:t>
            </a:r>
            <a:r>
              <a:rPr lang="en-GB" dirty="0"/>
              <a:t> id </a:t>
            </a:r>
            <a:r>
              <a:rPr lang="en-GB" dirty="0" err="1"/>
              <a:t>diam</a:t>
            </a:r>
            <a:r>
              <a:rPr lang="en-GB" dirty="0"/>
              <a:t> </a:t>
            </a:r>
            <a:r>
              <a:rPr lang="en-GB" dirty="0" err="1"/>
              <a:t>vel</a:t>
            </a:r>
            <a:r>
              <a:rPr lang="en-GB" dirty="0"/>
              <a:t> </a:t>
            </a:r>
            <a:r>
              <a:rPr lang="en-GB" dirty="0" err="1"/>
              <a:t>quam</a:t>
            </a:r>
            <a:r>
              <a:rPr lang="en-GB" dirty="0"/>
              <a:t> </a:t>
            </a:r>
            <a:r>
              <a:rPr lang="en-GB" dirty="0" err="1"/>
              <a:t>elementum</a:t>
            </a:r>
            <a:r>
              <a:rPr lang="en-GB" dirty="0"/>
              <a:t> pulvinar. </a:t>
            </a:r>
          </a:p>
          <a:p>
            <a:pPr lvl="0"/>
            <a:r>
              <a:rPr lang="en-GB" dirty="0" err="1"/>
              <a:t>Pellentesque</a:t>
            </a:r>
            <a:r>
              <a:rPr lang="en-GB" dirty="0"/>
              <a:t> sit </a:t>
            </a:r>
            <a:r>
              <a:rPr lang="en-GB" dirty="0" err="1"/>
              <a:t>amet</a:t>
            </a:r>
            <a:r>
              <a:rPr lang="en-GB" dirty="0"/>
              <a:t> </a:t>
            </a:r>
            <a:r>
              <a:rPr lang="en-GB" dirty="0" err="1"/>
              <a:t>porttitor</a:t>
            </a:r>
            <a:r>
              <a:rPr lang="en-GB" dirty="0"/>
              <a:t> </a:t>
            </a:r>
            <a:r>
              <a:rPr lang="en-GB" dirty="0" err="1"/>
              <a:t>eget</a:t>
            </a:r>
            <a:r>
              <a:rPr lang="en-GB" dirty="0"/>
              <a:t> </a:t>
            </a:r>
            <a:r>
              <a:rPr lang="en-GB" dirty="0" err="1"/>
              <a:t>dolor</a:t>
            </a:r>
            <a:r>
              <a:rPr lang="en-GB" dirty="0"/>
              <a:t> </a:t>
            </a:r>
            <a:r>
              <a:rPr lang="en-GB" dirty="0" err="1"/>
              <a:t>morbi</a:t>
            </a:r>
            <a:r>
              <a:rPr lang="en-GB" dirty="0"/>
              <a:t>. </a:t>
            </a:r>
            <a:r>
              <a:rPr lang="en-GB" dirty="0" err="1"/>
              <a:t>Tortor</a:t>
            </a:r>
            <a:r>
              <a:rPr lang="en-GB" dirty="0"/>
              <a:t> </a:t>
            </a:r>
            <a:r>
              <a:rPr lang="en-GB" dirty="0" err="1"/>
              <a:t>aliquam</a:t>
            </a:r>
            <a:r>
              <a:rPr lang="en-GB" dirty="0"/>
              <a:t> </a:t>
            </a:r>
            <a:r>
              <a:rPr lang="en-GB" dirty="0" err="1"/>
              <a:t>nulla</a:t>
            </a:r>
            <a:r>
              <a:rPr lang="en-GB" dirty="0"/>
              <a:t> </a:t>
            </a:r>
            <a:r>
              <a:rPr lang="en-GB" dirty="0" err="1"/>
              <a:t>facilisi</a:t>
            </a:r>
            <a:r>
              <a:rPr lang="en-GB" dirty="0"/>
              <a:t> </a:t>
            </a:r>
            <a:r>
              <a:rPr lang="en-GB" dirty="0" err="1"/>
              <a:t>cras</a:t>
            </a:r>
            <a:r>
              <a:rPr lang="en-GB" dirty="0"/>
              <a:t> fermentum. </a:t>
            </a:r>
            <a:r>
              <a:rPr lang="en-GB" dirty="0" err="1"/>
              <a:t>Malesuada</a:t>
            </a:r>
            <a:r>
              <a:rPr lang="en-GB" dirty="0"/>
              <a:t> </a:t>
            </a:r>
            <a:r>
              <a:rPr lang="en-GB" dirty="0" err="1"/>
              <a:t>nunc</a:t>
            </a:r>
            <a:r>
              <a:rPr lang="en-GB" dirty="0"/>
              <a:t> </a:t>
            </a:r>
            <a:r>
              <a:rPr lang="en-GB" dirty="0" err="1"/>
              <a:t>vel</a:t>
            </a:r>
            <a:r>
              <a:rPr lang="en-GB" dirty="0"/>
              <a:t> </a:t>
            </a:r>
            <a:r>
              <a:rPr lang="en-GB" dirty="0" err="1"/>
              <a:t>risus</a:t>
            </a:r>
            <a:r>
              <a:rPr lang="en-GB" dirty="0"/>
              <a:t> </a:t>
            </a:r>
            <a:r>
              <a:rPr lang="en-GB" dirty="0" err="1"/>
              <a:t>commodo</a:t>
            </a:r>
            <a:r>
              <a:rPr lang="en-GB" dirty="0"/>
              <a:t> </a:t>
            </a:r>
            <a:r>
              <a:rPr lang="en-GB" dirty="0" err="1"/>
              <a:t>viverra</a:t>
            </a:r>
            <a:r>
              <a:rPr lang="en-GB" dirty="0"/>
              <a:t> </a:t>
            </a:r>
            <a:r>
              <a:rPr lang="en-GB" dirty="0" err="1"/>
              <a:t>maecenas</a:t>
            </a:r>
            <a:r>
              <a:rPr lang="en-GB" dirty="0"/>
              <a:t>. </a:t>
            </a:r>
            <a:r>
              <a:rPr lang="en-GB" dirty="0" err="1"/>
              <a:t>Arcu</a:t>
            </a:r>
            <a:r>
              <a:rPr lang="en-GB" dirty="0"/>
              <a:t> non </a:t>
            </a:r>
            <a:r>
              <a:rPr lang="en-GB" dirty="0" err="1"/>
              <a:t>odio</a:t>
            </a:r>
            <a:r>
              <a:rPr lang="en-GB" dirty="0"/>
              <a:t> </a:t>
            </a:r>
            <a:r>
              <a:rPr lang="en-GB" dirty="0" err="1"/>
              <a:t>euismod</a:t>
            </a:r>
            <a:r>
              <a:rPr lang="en-GB" dirty="0"/>
              <a:t> lacinia at </a:t>
            </a:r>
            <a:r>
              <a:rPr lang="en-GB" dirty="0" err="1"/>
              <a:t>quis</a:t>
            </a:r>
            <a:r>
              <a:rPr lang="en-GB" dirty="0"/>
              <a:t> </a:t>
            </a:r>
            <a:r>
              <a:rPr lang="en-GB" dirty="0" err="1"/>
              <a:t>risus</a:t>
            </a:r>
            <a:r>
              <a:rPr lang="en-GB" dirty="0"/>
              <a:t>. </a:t>
            </a:r>
            <a:r>
              <a:rPr lang="en-GB" dirty="0" err="1"/>
              <a:t>Dapibus</a:t>
            </a:r>
            <a:r>
              <a:rPr lang="en-GB" dirty="0"/>
              <a:t> </a:t>
            </a:r>
            <a:r>
              <a:rPr lang="en-GB" dirty="0" err="1"/>
              <a:t>ultrices</a:t>
            </a:r>
            <a:r>
              <a:rPr lang="en-GB" dirty="0"/>
              <a:t> in </a:t>
            </a:r>
            <a:r>
              <a:rPr lang="en-GB" dirty="0" err="1"/>
              <a:t>iaculis</a:t>
            </a:r>
            <a:r>
              <a:rPr lang="en-GB" dirty="0"/>
              <a:t> </a:t>
            </a:r>
            <a:r>
              <a:rPr lang="en-GB" dirty="0" err="1"/>
              <a:t>nunc</a:t>
            </a:r>
            <a:r>
              <a:rPr lang="en-GB" dirty="0"/>
              <a:t>.</a:t>
            </a:r>
          </a:p>
        </p:txBody>
      </p:sp>
      <p:sp>
        <p:nvSpPr>
          <p:cNvPr id="8" name="Slide Number Placeholder 7">
            <a:extLst>
              <a:ext uri="{FF2B5EF4-FFF2-40B4-BE49-F238E27FC236}">
                <a16:creationId xmlns:a16="http://schemas.microsoft.com/office/drawing/2014/main" id="{BAFDFE31-426B-D942-8C9A-ED4ACF5FDC7C}"/>
              </a:ext>
            </a:extLst>
          </p:cNvPr>
          <p:cNvSpPr>
            <a:spLocks noGrp="1"/>
          </p:cNvSpPr>
          <p:nvPr>
            <p:ph type="sldNum" sz="quarter" idx="4"/>
          </p:nvPr>
        </p:nvSpPr>
        <p:spPr>
          <a:xfrm>
            <a:off x="6845538" y="4768200"/>
            <a:ext cx="2057400"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737058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ight half image with tex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45FB59E-3554-0847-8D09-6E1F2EC4E75D}"/>
              </a:ext>
            </a:extLst>
          </p:cNvPr>
          <p:cNvSpPr>
            <a:spLocks noGrp="1"/>
          </p:cNvSpPr>
          <p:nvPr>
            <p:ph type="pic" idx="1"/>
          </p:nvPr>
        </p:nvSpPr>
        <p:spPr>
          <a:xfrm>
            <a:off x="4570929" y="0"/>
            <a:ext cx="4572000" cy="5143500"/>
          </a:xfrm>
        </p:spPr>
        <p:txBody>
          <a:bodyPr/>
          <a:lstStyle>
            <a:lvl1pPr marL="0" indent="0" algn="ctr">
              <a:buNone/>
              <a:defRPr sz="2400">
                <a:solidFill>
                  <a:srgbClr val="00508F"/>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10" name="Title 7">
            <a:extLst>
              <a:ext uri="{FF2B5EF4-FFF2-40B4-BE49-F238E27FC236}">
                <a16:creationId xmlns:a16="http://schemas.microsoft.com/office/drawing/2014/main" id="{D5CDACD2-C424-0D4E-AD81-2B0BCA7021A0}"/>
              </a:ext>
            </a:extLst>
          </p:cNvPr>
          <p:cNvSpPr>
            <a:spLocks noGrp="1"/>
          </p:cNvSpPr>
          <p:nvPr>
            <p:ph type="title" hasCustomPrompt="1"/>
          </p:nvPr>
        </p:nvSpPr>
        <p:spPr>
          <a:xfrm>
            <a:off x="543923" y="694533"/>
            <a:ext cx="3659016" cy="379161"/>
          </a:xfrm>
          <a:prstGeom prst="rect">
            <a:avLst/>
          </a:prstGeom>
        </p:spPr>
        <p:txBody>
          <a:bodyPr>
            <a:noAutofit/>
          </a:bodyPr>
          <a:lstStyle>
            <a:lvl1pPr>
              <a:defRPr sz="3000" b="1" i="0" baseline="0">
                <a:solidFill>
                  <a:srgbClr val="00508F"/>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11" name="Rectangle 10">
            <a:extLst>
              <a:ext uri="{FF2B5EF4-FFF2-40B4-BE49-F238E27FC236}">
                <a16:creationId xmlns:a16="http://schemas.microsoft.com/office/drawing/2014/main" id="{36B8A96C-240C-054C-9783-E96EFD9FA0B1}"/>
              </a:ext>
            </a:extLst>
          </p:cNvPr>
          <p:cNvSpPr/>
          <p:nvPr userDrawn="1"/>
        </p:nvSpPr>
        <p:spPr>
          <a:xfrm>
            <a:off x="624611" y="538115"/>
            <a:ext cx="540000" cy="36000"/>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12" name="Text Placeholder 21">
            <a:extLst>
              <a:ext uri="{FF2B5EF4-FFF2-40B4-BE49-F238E27FC236}">
                <a16:creationId xmlns:a16="http://schemas.microsoft.com/office/drawing/2014/main" id="{898DAF2A-02B4-3744-88E3-B5DF5C6F2B31}"/>
              </a:ext>
            </a:extLst>
          </p:cNvPr>
          <p:cNvSpPr>
            <a:spLocks noGrp="1"/>
          </p:cNvSpPr>
          <p:nvPr>
            <p:ph type="body" sz="quarter" idx="20" hasCustomPrompt="1"/>
          </p:nvPr>
        </p:nvSpPr>
        <p:spPr>
          <a:xfrm>
            <a:off x="542926" y="1095451"/>
            <a:ext cx="3659318" cy="260350"/>
          </a:xfrm>
        </p:spPr>
        <p:txBody>
          <a:bodyPr>
            <a:noAutofit/>
          </a:bodyPr>
          <a:lstStyle>
            <a:lvl1pPr marL="0" indent="0">
              <a:buNone/>
              <a:defRPr b="1"/>
            </a:lvl1pPr>
          </a:lstStyle>
          <a:p>
            <a:pPr lvl="0"/>
            <a:r>
              <a:rPr lang="en-GB" dirty="0"/>
              <a:t>Click to add subtitle</a:t>
            </a:r>
          </a:p>
        </p:txBody>
      </p:sp>
      <p:sp>
        <p:nvSpPr>
          <p:cNvPr id="14" name="Text Placeholder 23">
            <a:extLst>
              <a:ext uri="{FF2B5EF4-FFF2-40B4-BE49-F238E27FC236}">
                <a16:creationId xmlns:a16="http://schemas.microsoft.com/office/drawing/2014/main" id="{777C4CBC-0F4E-3A4E-B77F-A676036942AD}"/>
              </a:ext>
            </a:extLst>
          </p:cNvPr>
          <p:cNvSpPr>
            <a:spLocks noGrp="1"/>
          </p:cNvSpPr>
          <p:nvPr>
            <p:ph type="body" sz="quarter" idx="21" hasCustomPrompt="1"/>
          </p:nvPr>
        </p:nvSpPr>
        <p:spPr>
          <a:xfrm>
            <a:off x="542926" y="1509196"/>
            <a:ext cx="3659318" cy="3024909"/>
          </a:xfrm>
        </p:spPr>
        <p:txBody>
          <a:bodyPr numCol="1" spcCol="180000">
            <a:noAutofit/>
          </a:bodyPr>
          <a:lstStyle>
            <a:lvl1pPr marL="0" indent="0">
              <a:buFont typeface="Arial" panose="020B0604020202020204" pitchFamily="34" charset="0"/>
              <a:buNone/>
              <a:defRPr/>
            </a:lvl1pPr>
          </a:lstStyle>
          <a:p>
            <a:pPr lvl="0"/>
            <a:r>
              <a:rPr lang="en-GB" dirty="0"/>
              <a:t>Click to add text</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Libero </a:t>
            </a:r>
            <a:r>
              <a:rPr lang="en-GB" dirty="0" err="1"/>
              <a:t>nunc</a:t>
            </a:r>
            <a:r>
              <a:rPr lang="en-GB" dirty="0"/>
              <a:t> </a:t>
            </a:r>
            <a:r>
              <a:rPr lang="en-GB" dirty="0" err="1"/>
              <a:t>consequat</a:t>
            </a:r>
            <a:r>
              <a:rPr lang="en-GB" dirty="0"/>
              <a:t> </a:t>
            </a:r>
            <a:r>
              <a:rPr lang="en-GB" dirty="0" err="1"/>
              <a:t>interdum</a:t>
            </a:r>
            <a:r>
              <a:rPr lang="en-GB" dirty="0"/>
              <a:t> </a:t>
            </a:r>
            <a:r>
              <a:rPr lang="en-GB" dirty="0" err="1"/>
              <a:t>varius</a:t>
            </a:r>
            <a:r>
              <a:rPr lang="en-GB" dirty="0"/>
              <a:t>. At </a:t>
            </a:r>
            <a:r>
              <a:rPr lang="en-GB" dirty="0" err="1"/>
              <a:t>risus</a:t>
            </a:r>
            <a:r>
              <a:rPr lang="en-GB" dirty="0"/>
              <a:t> </a:t>
            </a:r>
            <a:r>
              <a:rPr lang="en-GB" dirty="0" err="1"/>
              <a:t>viverra</a:t>
            </a:r>
            <a:r>
              <a:rPr lang="en-GB" dirty="0"/>
              <a:t> </a:t>
            </a:r>
            <a:r>
              <a:rPr lang="en-GB" dirty="0" err="1"/>
              <a:t>adipiscing</a:t>
            </a:r>
            <a:r>
              <a:rPr lang="en-GB" dirty="0"/>
              <a:t> at in </a:t>
            </a:r>
            <a:r>
              <a:rPr lang="en-GB" dirty="0" err="1"/>
              <a:t>tellus</a:t>
            </a:r>
            <a:r>
              <a:rPr lang="en-GB" dirty="0"/>
              <a:t> integer </a:t>
            </a:r>
            <a:r>
              <a:rPr lang="en-GB" dirty="0" err="1"/>
              <a:t>feugiat</a:t>
            </a:r>
            <a:r>
              <a:rPr lang="en-GB" dirty="0"/>
              <a:t>. </a:t>
            </a:r>
            <a:r>
              <a:rPr lang="en-GB" dirty="0" err="1"/>
              <a:t>Egestas</a:t>
            </a:r>
            <a:r>
              <a:rPr lang="en-GB" dirty="0"/>
              <a:t> </a:t>
            </a:r>
            <a:r>
              <a:rPr lang="en-GB" dirty="0" err="1"/>
              <a:t>erat</a:t>
            </a:r>
            <a:r>
              <a:rPr lang="en-GB" dirty="0"/>
              <a:t> </a:t>
            </a:r>
            <a:r>
              <a:rPr lang="en-GB" dirty="0" err="1"/>
              <a:t>imperdiet</a:t>
            </a:r>
            <a:r>
              <a:rPr lang="en-GB" dirty="0"/>
              <a:t> </a:t>
            </a:r>
            <a:r>
              <a:rPr lang="en-GB" dirty="0" err="1"/>
              <a:t>sed</a:t>
            </a:r>
            <a:r>
              <a:rPr lang="en-GB" dirty="0"/>
              <a:t> </a:t>
            </a:r>
            <a:r>
              <a:rPr lang="en-GB" dirty="0" err="1"/>
              <a:t>euismod</a:t>
            </a:r>
            <a:r>
              <a:rPr lang="en-GB" dirty="0"/>
              <a:t> nisi. Felis </a:t>
            </a:r>
            <a:r>
              <a:rPr lang="en-GB" dirty="0" err="1"/>
              <a:t>eget</a:t>
            </a:r>
            <a:r>
              <a:rPr lang="en-GB" dirty="0"/>
              <a:t> </a:t>
            </a:r>
            <a:r>
              <a:rPr lang="en-GB" dirty="0" err="1"/>
              <a:t>velit</a:t>
            </a:r>
            <a:r>
              <a:rPr lang="en-GB" dirty="0"/>
              <a:t> </a:t>
            </a:r>
            <a:r>
              <a:rPr lang="en-GB" dirty="0" err="1"/>
              <a:t>aliquet</a:t>
            </a:r>
            <a:r>
              <a:rPr lang="en-GB" dirty="0"/>
              <a:t> </a:t>
            </a:r>
            <a:r>
              <a:rPr lang="en-GB" dirty="0" err="1"/>
              <a:t>sagittis</a:t>
            </a:r>
            <a:r>
              <a:rPr lang="en-GB" dirty="0"/>
              <a:t> id. </a:t>
            </a:r>
            <a:r>
              <a:rPr lang="en-GB" dirty="0" err="1"/>
              <a:t>Quisque</a:t>
            </a:r>
            <a:r>
              <a:rPr lang="en-GB" dirty="0"/>
              <a:t> id </a:t>
            </a:r>
            <a:r>
              <a:rPr lang="en-GB" dirty="0" err="1"/>
              <a:t>diam</a:t>
            </a:r>
            <a:r>
              <a:rPr lang="en-GB" dirty="0"/>
              <a:t> </a:t>
            </a:r>
            <a:r>
              <a:rPr lang="en-GB" dirty="0" err="1"/>
              <a:t>vel</a:t>
            </a:r>
            <a:r>
              <a:rPr lang="en-GB" dirty="0"/>
              <a:t> </a:t>
            </a:r>
            <a:r>
              <a:rPr lang="en-GB" dirty="0" err="1"/>
              <a:t>quam</a:t>
            </a:r>
            <a:r>
              <a:rPr lang="en-GB" dirty="0"/>
              <a:t> </a:t>
            </a:r>
            <a:r>
              <a:rPr lang="en-GB" dirty="0" err="1"/>
              <a:t>elementum</a:t>
            </a:r>
            <a:r>
              <a:rPr lang="en-GB" dirty="0"/>
              <a:t> pulvinar. </a:t>
            </a:r>
          </a:p>
          <a:p>
            <a:pPr lvl="0"/>
            <a:r>
              <a:rPr lang="en-GB" dirty="0"/>
              <a:t>Magna </a:t>
            </a:r>
            <a:r>
              <a:rPr lang="en-GB" dirty="0" err="1"/>
              <a:t>fringilla</a:t>
            </a:r>
            <a:r>
              <a:rPr lang="en-GB" dirty="0"/>
              <a:t> </a:t>
            </a:r>
            <a:r>
              <a:rPr lang="en-GB" dirty="0" err="1"/>
              <a:t>urna</a:t>
            </a:r>
            <a:r>
              <a:rPr lang="en-GB" dirty="0"/>
              <a:t>. Integer </a:t>
            </a:r>
            <a:r>
              <a:rPr lang="en-GB" dirty="0" err="1"/>
              <a:t>quis</a:t>
            </a:r>
            <a:r>
              <a:rPr lang="en-GB" dirty="0"/>
              <a:t> auctor </a:t>
            </a:r>
            <a:r>
              <a:rPr lang="en-GB" dirty="0" err="1"/>
              <a:t>elit</a:t>
            </a:r>
            <a:r>
              <a:rPr lang="en-GB" dirty="0"/>
              <a:t> sed. Dui </a:t>
            </a:r>
            <a:r>
              <a:rPr lang="en-GB" dirty="0" err="1"/>
              <a:t>ut</a:t>
            </a:r>
            <a:r>
              <a:rPr lang="en-GB" dirty="0"/>
              <a:t> </a:t>
            </a:r>
            <a:r>
              <a:rPr lang="en-GB" dirty="0" err="1"/>
              <a:t>ornare</a:t>
            </a:r>
            <a:r>
              <a:rPr lang="en-GB" dirty="0"/>
              <a:t> </a:t>
            </a:r>
            <a:r>
              <a:rPr lang="en-GB" dirty="0" err="1"/>
              <a:t>lectus</a:t>
            </a:r>
            <a:r>
              <a:rPr lang="en-GB" dirty="0"/>
              <a:t> sit </a:t>
            </a:r>
            <a:r>
              <a:rPr lang="en-GB" dirty="0" err="1"/>
              <a:t>amet</a:t>
            </a:r>
            <a:r>
              <a:rPr lang="en-GB" dirty="0"/>
              <a:t> est. Proin </a:t>
            </a:r>
            <a:r>
              <a:rPr lang="en-GB" dirty="0" err="1"/>
              <a:t>nibh</a:t>
            </a:r>
            <a:r>
              <a:rPr lang="en-GB" dirty="0"/>
              <a:t> </a:t>
            </a:r>
            <a:r>
              <a:rPr lang="en-GB" dirty="0" err="1"/>
              <a:t>nisl</a:t>
            </a:r>
            <a:r>
              <a:rPr lang="en-GB" dirty="0"/>
              <a:t> </a:t>
            </a:r>
            <a:r>
              <a:rPr lang="en-GB" dirty="0" err="1"/>
              <a:t>condimentum</a:t>
            </a:r>
            <a:r>
              <a:rPr lang="en-GB" dirty="0"/>
              <a:t> id </a:t>
            </a:r>
            <a:r>
              <a:rPr lang="en-GB" dirty="0" err="1"/>
              <a:t>venenatis</a:t>
            </a:r>
            <a:r>
              <a:rPr lang="en-GB" dirty="0"/>
              <a:t> a vitae </a:t>
            </a:r>
            <a:r>
              <a:rPr lang="en-GB" dirty="0" err="1"/>
              <a:t>sapien</a:t>
            </a:r>
            <a:r>
              <a:rPr lang="en-GB" dirty="0"/>
              <a:t>.</a:t>
            </a:r>
          </a:p>
        </p:txBody>
      </p:sp>
      <p:sp>
        <p:nvSpPr>
          <p:cNvPr id="8" name="Slide Number Placeholder 7">
            <a:extLst>
              <a:ext uri="{FF2B5EF4-FFF2-40B4-BE49-F238E27FC236}">
                <a16:creationId xmlns:a16="http://schemas.microsoft.com/office/drawing/2014/main" id="{2FA3EEA6-D5B9-3C4E-AFDB-31AB0113AA35}"/>
              </a:ext>
            </a:extLst>
          </p:cNvPr>
          <p:cNvSpPr>
            <a:spLocks noGrp="1"/>
          </p:cNvSpPr>
          <p:nvPr>
            <p:ph type="sldNum" sz="quarter" idx="4"/>
          </p:nvPr>
        </p:nvSpPr>
        <p:spPr>
          <a:xfrm>
            <a:off x="6845538" y="4768200"/>
            <a:ext cx="2057400"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3845880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ouble right image with tex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45FB59E-3554-0847-8D09-6E1F2EC4E75D}"/>
              </a:ext>
            </a:extLst>
          </p:cNvPr>
          <p:cNvSpPr>
            <a:spLocks noGrp="1"/>
          </p:cNvSpPr>
          <p:nvPr>
            <p:ph type="pic" idx="1"/>
          </p:nvPr>
        </p:nvSpPr>
        <p:spPr>
          <a:xfrm>
            <a:off x="4572000" y="1601"/>
            <a:ext cx="4572000" cy="2042795"/>
          </a:xfrm>
        </p:spPr>
        <p:txBody>
          <a:bodyPr/>
          <a:lstStyle>
            <a:lvl1pPr marL="0" indent="0" algn="ctr">
              <a:buNone/>
              <a:defRPr sz="2400">
                <a:solidFill>
                  <a:srgbClr val="00508F"/>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10" name="Picture Placeholder 2">
            <a:extLst>
              <a:ext uri="{FF2B5EF4-FFF2-40B4-BE49-F238E27FC236}">
                <a16:creationId xmlns:a16="http://schemas.microsoft.com/office/drawing/2014/main" id="{DE26AF3A-06E9-8443-8C4A-575404F43A71}"/>
              </a:ext>
            </a:extLst>
          </p:cNvPr>
          <p:cNvSpPr>
            <a:spLocks noGrp="1"/>
          </p:cNvSpPr>
          <p:nvPr>
            <p:ph type="pic" idx="17"/>
          </p:nvPr>
        </p:nvSpPr>
        <p:spPr>
          <a:xfrm>
            <a:off x="4572000" y="2568077"/>
            <a:ext cx="4572000" cy="2042795"/>
          </a:xfrm>
        </p:spPr>
        <p:txBody>
          <a:bodyPr/>
          <a:lstStyle>
            <a:lvl1pPr marL="0" indent="0" algn="ctr">
              <a:buNone/>
              <a:defRPr sz="2400">
                <a:solidFill>
                  <a:srgbClr val="00508F"/>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11" name="Text Placeholder 3">
            <a:extLst>
              <a:ext uri="{FF2B5EF4-FFF2-40B4-BE49-F238E27FC236}">
                <a16:creationId xmlns:a16="http://schemas.microsoft.com/office/drawing/2014/main" id="{48B483D2-F0B5-6E4E-8739-82924C7D4309}"/>
              </a:ext>
            </a:extLst>
          </p:cNvPr>
          <p:cNvSpPr>
            <a:spLocks noGrp="1"/>
          </p:cNvSpPr>
          <p:nvPr>
            <p:ph type="body" sz="half" idx="19" hasCustomPrompt="1"/>
          </p:nvPr>
        </p:nvSpPr>
        <p:spPr>
          <a:xfrm>
            <a:off x="4572000" y="2132305"/>
            <a:ext cx="3475554" cy="225944"/>
          </a:xfrm>
        </p:spPr>
        <p:txBody>
          <a:bodyPr>
            <a:normAutofit/>
          </a:bodyPr>
          <a:lstStyle>
            <a:lvl1pPr marL="0" indent="0">
              <a:buNone/>
              <a:defRPr sz="1050" b="0" i="0" baseline="0">
                <a:solidFill>
                  <a:schemeClr val="tx1">
                    <a:lumMod val="65000"/>
                    <a:lumOff val="35000"/>
                  </a:schemeClr>
                </a:solidFill>
                <a:latin typeface="Arial" panose="020B0604020202020204" pitchFamily="34" charset="0"/>
                <a:ea typeface="Arial" panose="020B0606030504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dirty="0"/>
              <a:t>Click to add caption</a:t>
            </a:r>
          </a:p>
        </p:txBody>
      </p:sp>
      <p:sp>
        <p:nvSpPr>
          <p:cNvPr id="12" name="Text Placeholder 3">
            <a:extLst>
              <a:ext uri="{FF2B5EF4-FFF2-40B4-BE49-F238E27FC236}">
                <a16:creationId xmlns:a16="http://schemas.microsoft.com/office/drawing/2014/main" id="{7E05A559-F407-9F4E-B680-86CB2A2585B5}"/>
              </a:ext>
            </a:extLst>
          </p:cNvPr>
          <p:cNvSpPr>
            <a:spLocks noGrp="1"/>
          </p:cNvSpPr>
          <p:nvPr>
            <p:ph type="body" sz="half" idx="20" hasCustomPrompt="1"/>
          </p:nvPr>
        </p:nvSpPr>
        <p:spPr>
          <a:xfrm>
            <a:off x="4572000" y="4707552"/>
            <a:ext cx="3475554" cy="225944"/>
          </a:xfrm>
        </p:spPr>
        <p:txBody>
          <a:bodyPr>
            <a:normAutofit/>
          </a:bodyPr>
          <a:lstStyle>
            <a:lvl1pPr marL="0" indent="0">
              <a:buNone/>
              <a:defRPr sz="1050" b="0" i="0" baseline="0">
                <a:solidFill>
                  <a:schemeClr val="tx1">
                    <a:lumMod val="65000"/>
                    <a:lumOff val="35000"/>
                  </a:schemeClr>
                </a:solidFill>
                <a:latin typeface="Arial" panose="020B0604020202020204" pitchFamily="34" charset="0"/>
                <a:ea typeface="Arial" panose="020B0606030504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dirty="0"/>
              <a:t>Click to add caption</a:t>
            </a:r>
          </a:p>
        </p:txBody>
      </p:sp>
      <p:sp>
        <p:nvSpPr>
          <p:cNvPr id="18" name="Title 7">
            <a:extLst>
              <a:ext uri="{FF2B5EF4-FFF2-40B4-BE49-F238E27FC236}">
                <a16:creationId xmlns:a16="http://schemas.microsoft.com/office/drawing/2014/main" id="{F1569518-DC93-724C-AC70-58DE1388DC54}"/>
              </a:ext>
            </a:extLst>
          </p:cNvPr>
          <p:cNvSpPr>
            <a:spLocks noGrp="1"/>
          </p:cNvSpPr>
          <p:nvPr>
            <p:ph type="title" hasCustomPrompt="1"/>
          </p:nvPr>
        </p:nvSpPr>
        <p:spPr>
          <a:xfrm>
            <a:off x="543923" y="694533"/>
            <a:ext cx="3659016" cy="379161"/>
          </a:xfrm>
          <a:prstGeom prst="rect">
            <a:avLst/>
          </a:prstGeom>
        </p:spPr>
        <p:txBody>
          <a:bodyPr>
            <a:noAutofit/>
          </a:bodyPr>
          <a:lstStyle>
            <a:lvl1pPr>
              <a:defRPr sz="3000" b="1" i="0" baseline="0">
                <a:solidFill>
                  <a:srgbClr val="00508F"/>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19" name="Rectangle 18">
            <a:extLst>
              <a:ext uri="{FF2B5EF4-FFF2-40B4-BE49-F238E27FC236}">
                <a16:creationId xmlns:a16="http://schemas.microsoft.com/office/drawing/2014/main" id="{DAE38120-808C-4C42-AD02-6EBFFCB56BCE}"/>
              </a:ext>
            </a:extLst>
          </p:cNvPr>
          <p:cNvSpPr/>
          <p:nvPr userDrawn="1"/>
        </p:nvSpPr>
        <p:spPr>
          <a:xfrm>
            <a:off x="624611" y="538115"/>
            <a:ext cx="540000" cy="36000"/>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20" name="Text Placeholder 21">
            <a:extLst>
              <a:ext uri="{FF2B5EF4-FFF2-40B4-BE49-F238E27FC236}">
                <a16:creationId xmlns:a16="http://schemas.microsoft.com/office/drawing/2014/main" id="{02226445-E45E-4A45-BCE1-34496A76C60D}"/>
              </a:ext>
            </a:extLst>
          </p:cNvPr>
          <p:cNvSpPr>
            <a:spLocks noGrp="1"/>
          </p:cNvSpPr>
          <p:nvPr>
            <p:ph type="body" sz="quarter" idx="21" hasCustomPrompt="1"/>
          </p:nvPr>
        </p:nvSpPr>
        <p:spPr>
          <a:xfrm>
            <a:off x="542926" y="1095451"/>
            <a:ext cx="3659318" cy="260350"/>
          </a:xfrm>
        </p:spPr>
        <p:txBody>
          <a:bodyPr>
            <a:noAutofit/>
          </a:bodyPr>
          <a:lstStyle>
            <a:lvl1pPr marL="0" indent="0">
              <a:buNone/>
              <a:defRPr b="1"/>
            </a:lvl1pPr>
          </a:lstStyle>
          <a:p>
            <a:pPr lvl="0"/>
            <a:r>
              <a:rPr lang="en-GB" dirty="0"/>
              <a:t>Click to add subtitle</a:t>
            </a:r>
          </a:p>
        </p:txBody>
      </p:sp>
      <p:sp>
        <p:nvSpPr>
          <p:cNvPr id="21" name="Text Placeholder 23">
            <a:extLst>
              <a:ext uri="{FF2B5EF4-FFF2-40B4-BE49-F238E27FC236}">
                <a16:creationId xmlns:a16="http://schemas.microsoft.com/office/drawing/2014/main" id="{768249EB-6E1E-3F45-BC2B-A87B6F0B1285}"/>
              </a:ext>
            </a:extLst>
          </p:cNvPr>
          <p:cNvSpPr>
            <a:spLocks noGrp="1"/>
          </p:cNvSpPr>
          <p:nvPr>
            <p:ph type="body" sz="quarter" idx="22" hasCustomPrompt="1"/>
          </p:nvPr>
        </p:nvSpPr>
        <p:spPr>
          <a:xfrm>
            <a:off x="542926" y="1509196"/>
            <a:ext cx="3659318" cy="3024909"/>
          </a:xfrm>
        </p:spPr>
        <p:txBody>
          <a:bodyPr numCol="1" spcCol="180000">
            <a:noAutofit/>
          </a:bodyPr>
          <a:lstStyle>
            <a:lvl1pPr marL="0" indent="0">
              <a:buFont typeface="Arial" panose="020B0604020202020204" pitchFamily="34" charset="0"/>
              <a:buNone/>
              <a:defRPr/>
            </a:lvl1pPr>
          </a:lstStyle>
          <a:p>
            <a:pPr lvl="0"/>
            <a:r>
              <a:rPr lang="en-GB" dirty="0"/>
              <a:t>Click to add text</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Libero </a:t>
            </a:r>
            <a:r>
              <a:rPr lang="en-GB" dirty="0" err="1"/>
              <a:t>nunc</a:t>
            </a:r>
            <a:r>
              <a:rPr lang="en-GB" dirty="0"/>
              <a:t> </a:t>
            </a:r>
            <a:r>
              <a:rPr lang="en-GB" dirty="0" err="1"/>
              <a:t>consequat</a:t>
            </a:r>
            <a:r>
              <a:rPr lang="en-GB" dirty="0"/>
              <a:t> </a:t>
            </a:r>
            <a:r>
              <a:rPr lang="en-GB" dirty="0" err="1"/>
              <a:t>interdum</a:t>
            </a:r>
            <a:r>
              <a:rPr lang="en-GB" dirty="0"/>
              <a:t> </a:t>
            </a:r>
            <a:r>
              <a:rPr lang="en-GB" dirty="0" err="1"/>
              <a:t>varius</a:t>
            </a:r>
            <a:r>
              <a:rPr lang="en-GB" dirty="0"/>
              <a:t>. At </a:t>
            </a:r>
            <a:r>
              <a:rPr lang="en-GB" dirty="0" err="1"/>
              <a:t>risus</a:t>
            </a:r>
            <a:r>
              <a:rPr lang="en-GB" dirty="0"/>
              <a:t> </a:t>
            </a:r>
            <a:r>
              <a:rPr lang="en-GB" dirty="0" err="1"/>
              <a:t>viverra</a:t>
            </a:r>
            <a:r>
              <a:rPr lang="en-GB" dirty="0"/>
              <a:t> </a:t>
            </a:r>
            <a:r>
              <a:rPr lang="en-GB" dirty="0" err="1"/>
              <a:t>adipiscing</a:t>
            </a:r>
            <a:r>
              <a:rPr lang="en-GB" dirty="0"/>
              <a:t> at in </a:t>
            </a:r>
            <a:r>
              <a:rPr lang="en-GB" dirty="0" err="1"/>
              <a:t>tellus</a:t>
            </a:r>
            <a:r>
              <a:rPr lang="en-GB" dirty="0"/>
              <a:t> integer </a:t>
            </a:r>
            <a:r>
              <a:rPr lang="en-GB" dirty="0" err="1"/>
              <a:t>feugiat</a:t>
            </a:r>
            <a:r>
              <a:rPr lang="en-GB" dirty="0"/>
              <a:t>. </a:t>
            </a:r>
            <a:r>
              <a:rPr lang="en-GB" dirty="0" err="1"/>
              <a:t>Egestas</a:t>
            </a:r>
            <a:r>
              <a:rPr lang="en-GB" dirty="0"/>
              <a:t> </a:t>
            </a:r>
            <a:r>
              <a:rPr lang="en-GB" dirty="0" err="1"/>
              <a:t>erat</a:t>
            </a:r>
            <a:r>
              <a:rPr lang="en-GB" dirty="0"/>
              <a:t> </a:t>
            </a:r>
            <a:r>
              <a:rPr lang="en-GB" dirty="0" err="1"/>
              <a:t>imperdiet</a:t>
            </a:r>
            <a:r>
              <a:rPr lang="en-GB" dirty="0"/>
              <a:t> </a:t>
            </a:r>
            <a:r>
              <a:rPr lang="en-GB" dirty="0" err="1"/>
              <a:t>sed</a:t>
            </a:r>
            <a:r>
              <a:rPr lang="en-GB" dirty="0"/>
              <a:t> </a:t>
            </a:r>
            <a:r>
              <a:rPr lang="en-GB" dirty="0" err="1"/>
              <a:t>euismod</a:t>
            </a:r>
            <a:r>
              <a:rPr lang="en-GB" dirty="0"/>
              <a:t> nisi. Felis </a:t>
            </a:r>
            <a:r>
              <a:rPr lang="en-GB" dirty="0" err="1"/>
              <a:t>eget</a:t>
            </a:r>
            <a:r>
              <a:rPr lang="en-GB" dirty="0"/>
              <a:t> </a:t>
            </a:r>
            <a:r>
              <a:rPr lang="en-GB" dirty="0" err="1"/>
              <a:t>velit</a:t>
            </a:r>
            <a:r>
              <a:rPr lang="en-GB" dirty="0"/>
              <a:t> </a:t>
            </a:r>
            <a:r>
              <a:rPr lang="en-GB" dirty="0" err="1"/>
              <a:t>aliquet</a:t>
            </a:r>
            <a:r>
              <a:rPr lang="en-GB" dirty="0"/>
              <a:t> </a:t>
            </a:r>
            <a:r>
              <a:rPr lang="en-GB" dirty="0" err="1"/>
              <a:t>sagittis</a:t>
            </a:r>
            <a:r>
              <a:rPr lang="en-GB" dirty="0"/>
              <a:t> id. </a:t>
            </a:r>
            <a:r>
              <a:rPr lang="en-GB" dirty="0" err="1"/>
              <a:t>Quisque</a:t>
            </a:r>
            <a:r>
              <a:rPr lang="en-GB" dirty="0"/>
              <a:t> id </a:t>
            </a:r>
            <a:r>
              <a:rPr lang="en-GB" dirty="0" err="1"/>
              <a:t>diam</a:t>
            </a:r>
            <a:r>
              <a:rPr lang="en-GB" dirty="0"/>
              <a:t> </a:t>
            </a:r>
            <a:r>
              <a:rPr lang="en-GB" dirty="0" err="1"/>
              <a:t>vel</a:t>
            </a:r>
            <a:r>
              <a:rPr lang="en-GB" dirty="0"/>
              <a:t> </a:t>
            </a:r>
            <a:r>
              <a:rPr lang="en-GB" dirty="0" err="1"/>
              <a:t>quam</a:t>
            </a:r>
            <a:r>
              <a:rPr lang="en-GB" dirty="0"/>
              <a:t> </a:t>
            </a:r>
            <a:r>
              <a:rPr lang="en-GB" dirty="0" err="1"/>
              <a:t>elementum</a:t>
            </a:r>
            <a:r>
              <a:rPr lang="en-GB" dirty="0"/>
              <a:t> pulvinar. </a:t>
            </a:r>
          </a:p>
          <a:p>
            <a:pPr lvl="0"/>
            <a:r>
              <a:rPr lang="en-GB" dirty="0"/>
              <a:t>Magna </a:t>
            </a:r>
            <a:r>
              <a:rPr lang="en-GB" dirty="0" err="1"/>
              <a:t>fringilla</a:t>
            </a:r>
            <a:r>
              <a:rPr lang="en-GB" dirty="0"/>
              <a:t> </a:t>
            </a:r>
            <a:r>
              <a:rPr lang="en-GB" dirty="0" err="1"/>
              <a:t>urna</a:t>
            </a:r>
            <a:r>
              <a:rPr lang="en-GB" dirty="0"/>
              <a:t>. Integer </a:t>
            </a:r>
            <a:r>
              <a:rPr lang="en-GB" dirty="0" err="1"/>
              <a:t>quis</a:t>
            </a:r>
            <a:r>
              <a:rPr lang="en-GB" dirty="0"/>
              <a:t> auctor </a:t>
            </a:r>
            <a:r>
              <a:rPr lang="en-GB" dirty="0" err="1"/>
              <a:t>elit</a:t>
            </a:r>
            <a:r>
              <a:rPr lang="en-GB" dirty="0"/>
              <a:t> sed. Dui </a:t>
            </a:r>
            <a:r>
              <a:rPr lang="en-GB" dirty="0" err="1"/>
              <a:t>ut</a:t>
            </a:r>
            <a:r>
              <a:rPr lang="en-GB" dirty="0"/>
              <a:t> </a:t>
            </a:r>
            <a:r>
              <a:rPr lang="en-GB" dirty="0" err="1"/>
              <a:t>ornare</a:t>
            </a:r>
            <a:r>
              <a:rPr lang="en-GB" dirty="0"/>
              <a:t> </a:t>
            </a:r>
            <a:r>
              <a:rPr lang="en-GB" dirty="0" err="1"/>
              <a:t>lectus</a:t>
            </a:r>
            <a:r>
              <a:rPr lang="en-GB" dirty="0"/>
              <a:t> sit </a:t>
            </a:r>
            <a:r>
              <a:rPr lang="en-GB" dirty="0" err="1"/>
              <a:t>amet</a:t>
            </a:r>
            <a:r>
              <a:rPr lang="en-GB" dirty="0"/>
              <a:t> est. Proin </a:t>
            </a:r>
            <a:r>
              <a:rPr lang="en-GB" dirty="0" err="1"/>
              <a:t>nibh</a:t>
            </a:r>
            <a:r>
              <a:rPr lang="en-GB" dirty="0"/>
              <a:t> </a:t>
            </a:r>
            <a:r>
              <a:rPr lang="en-GB" dirty="0" err="1"/>
              <a:t>nisl</a:t>
            </a:r>
            <a:r>
              <a:rPr lang="en-GB" dirty="0"/>
              <a:t> </a:t>
            </a:r>
            <a:r>
              <a:rPr lang="en-GB" dirty="0" err="1"/>
              <a:t>condimentum</a:t>
            </a:r>
            <a:r>
              <a:rPr lang="en-GB" dirty="0"/>
              <a:t> id </a:t>
            </a:r>
            <a:r>
              <a:rPr lang="en-GB" dirty="0" err="1"/>
              <a:t>venenatis</a:t>
            </a:r>
            <a:r>
              <a:rPr lang="en-GB" dirty="0"/>
              <a:t> a vitae </a:t>
            </a:r>
            <a:r>
              <a:rPr lang="en-GB" dirty="0" err="1"/>
              <a:t>sapien</a:t>
            </a:r>
            <a:r>
              <a:rPr lang="en-GB" dirty="0"/>
              <a:t>.</a:t>
            </a:r>
          </a:p>
        </p:txBody>
      </p:sp>
      <p:sp>
        <p:nvSpPr>
          <p:cNvPr id="13" name="Slide Number Placeholder 7">
            <a:extLst>
              <a:ext uri="{FF2B5EF4-FFF2-40B4-BE49-F238E27FC236}">
                <a16:creationId xmlns:a16="http://schemas.microsoft.com/office/drawing/2014/main" id="{DB82DBEA-18A3-C542-9D92-30172F92BBCE}"/>
              </a:ext>
            </a:extLst>
          </p:cNvPr>
          <p:cNvSpPr>
            <a:spLocks noGrp="1"/>
          </p:cNvSpPr>
          <p:nvPr>
            <p:ph type="sldNum" sz="quarter" idx="4"/>
          </p:nvPr>
        </p:nvSpPr>
        <p:spPr>
          <a:xfrm>
            <a:off x="8281260" y="4768200"/>
            <a:ext cx="621677"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3235393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image">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5A7720B-CFD9-844D-8184-00529D01B308}"/>
              </a:ext>
            </a:extLst>
          </p:cNvPr>
          <p:cNvSpPr>
            <a:spLocks noGrp="1"/>
          </p:cNvSpPr>
          <p:nvPr>
            <p:ph type="pic" sz="quarter" idx="17"/>
          </p:nvPr>
        </p:nvSpPr>
        <p:spPr>
          <a:xfrm>
            <a:off x="542925" y="1543987"/>
            <a:ext cx="4029075" cy="3040713"/>
          </a:xfrm>
        </p:spPr>
        <p:txBody>
          <a:bodyPr/>
          <a:lstStyle>
            <a:lvl1pPr marL="0" indent="0" algn="ctr">
              <a:buFontTx/>
              <a:buNone/>
              <a:defRPr>
                <a:solidFill>
                  <a:schemeClr val="tx1">
                    <a:lumMod val="65000"/>
                    <a:lumOff val="35000"/>
                  </a:schemeClr>
                </a:solidFill>
              </a:defRPr>
            </a:lvl1pPr>
          </a:lstStyle>
          <a:p>
            <a:r>
              <a:rPr lang="en-GB"/>
              <a:t>Click icon to add picture</a:t>
            </a:r>
            <a:endParaRPr lang="en-US" dirty="0"/>
          </a:p>
        </p:txBody>
      </p:sp>
      <p:sp>
        <p:nvSpPr>
          <p:cNvPr id="9" name="Picture Placeholder 2">
            <a:extLst>
              <a:ext uri="{FF2B5EF4-FFF2-40B4-BE49-F238E27FC236}">
                <a16:creationId xmlns:a16="http://schemas.microsoft.com/office/drawing/2014/main" id="{7491E36E-50F3-D24A-A688-3E813C0C3D85}"/>
              </a:ext>
            </a:extLst>
          </p:cNvPr>
          <p:cNvSpPr>
            <a:spLocks noGrp="1"/>
          </p:cNvSpPr>
          <p:nvPr>
            <p:ph type="pic" sz="quarter" idx="18"/>
          </p:nvPr>
        </p:nvSpPr>
        <p:spPr>
          <a:xfrm>
            <a:off x="4710734" y="1543987"/>
            <a:ext cx="4029075" cy="3040713"/>
          </a:xfrm>
        </p:spPr>
        <p:txBody>
          <a:bodyPr/>
          <a:lstStyle>
            <a:lvl1pPr marL="0" indent="0" algn="ctr">
              <a:buFontTx/>
              <a:buNone/>
              <a:defRPr>
                <a:solidFill>
                  <a:schemeClr val="tx1">
                    <a:lumMod val="65000"/>
                    <a:lumOff val="35000"/>
                  </a:schemeClr>
                </a:solidFill>
              </a:defRPr>
            </a:lvl1pPr>
          </a:lstStyle>
          <a:p>
            <a:r>
              <a:rPr lang="en-GB"/>
              <a:t>Click icon to add picture</a:t>
            </a:r>
            <a:endParaRPr lang="en-US" dirty="0"/>
          </a:p>
        </p:txBody>
      </p:sp>
      <p:sp>
        <p:nvSpPr>
          <p:cNvPr id="8" name="Title 7">
            <a:extLst>
              <a:ext uri="{FF2B5EF4-FFF2-40B4-BE49-F238E27FC236}">
                <a16:creationId xmlns:a16="http://schemas.microsoft.com/office/drawing/2014/main" id="{38B5FE7C-2C40-1C43-BFB0-43C03EB7D080}"/>
              </a:ext>
            </a:extLst>
          </p:cNvPr>
          <p:cNvSpPr>
            <a:spLocks noGrp="1"/>
          </p:cNvSpPr>
          <p:nvPr>
            <p:ph type="title" hasCustomPrompt="1"/>
          </p:nvPr>
        </p:nvSpPr>
        <p:spPr>
          <a:xfrm>
            <a:off x="543923" y="694533"/>
            <a:ext cx="6736741" cy="379161"/>
          </a:xfrm>
          <a:prstGeom prst="rect">
            <a:avLst/>
          </a:prstGeom>
        </p:spPr>
        <p:txBody>
          <a:bodyPr>
            <a:noAutofit/>
          </a:bodyPr>
          <a:lstStyle>
            <a:lvl1pPr>
              <a:defRPr sz="3000" b="1" i="0" baseline="0">
                <a:solidFill>
                  <a:srgbClr val="00508F"/>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14" name="Text Placeholder 21">
            <a:extLst>
              <a:ext uri="{FF2B5EF4-FFF2-40B4-BE49-F238E27FC236}">
                <a16:creationId xmlns:a16="http://schemas.microsoft.com/office/drawing/2014/main" id="{3C1389F0-BF96-1E44-84C5-4638018AC51D}"/>
              </a:ext>
            </a:extLst>
          </p:cNvPr>
          <p:cNvSpPr>
            <a:spLocks noGrp="1"/>
          </p:cNvSpPr>
          <p:nvPr>
            <p:ph type="body" sz="quarter" idx="20" hasCustomPrompt="1"/>
          </p:nvPr>
        </p:nvSpPr>
        <p:spPr>
          <a:xfrm>
            <a:off x="542926" y="1095451"/>
            <a:ext cx="6737298" cy="260350"/>
          </a:xfrm>
        </p:spPr>
        <p:txBody>
          <a:bodyPr>
            <a:noAutofit/>
          </a:bodyPr>
          <a:lstStyle>
            <a:lvl1pPr marL="0" indent="0">
              <a:buNone/>
              <a:defRPr b="1"/>
            </a:lvl1pPr>
          </a:lstStyle>
          <a:p>
            <a:pPr lvl="0"/>
            <a:r>
              <a:rPr lang="en-GB" dirty="0"/>
              <a:t>Click to add subtitle</a:t>
            </a:r>
          </a:p>
        </p:txBody>
      </p:sp>
      <p:sp>
        <p:nvSpPr>
          <p:cNvPr id="17" name="Rectangle 16">
            <a:extLst>
              <a:ext uri="{FF2B5EF4-FFF2-40B4-BE49-F238E27FC236}">
                <a16:creationId xmlns:a16="http://schemas.microsoft.com/office/drawing/2014/main" id="{DE39340E-0619-EC43-A13C-00AC8DA000C7}"/>
              </a:ext>
            </a:extLst>
          </p:cNvPr>
          <p:cNvSpPr/>
          <p:nvPr userDrawn="1"/>
        </p:nvSpPr>
        <p:spPr>
          <a:xfrm>
            <a:off x="624611" y="538115"/>
            <a:ext cx="540000" cy="36000"/>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10" name="Slide Number Placeholder 7">
            <a:extLst>
              <a:ext uri="{FF2B5EF4-FFF2-40B4-BE49-F238E27FC236}">
                <a16:creationId xmlns:a16="http://schemas.microsoft.com/office/drawing/2014/main" id="{098D4100-512F-BA46-A4DE-F7F423AA34CA}"/>
              </a:ext>
            </a:extLst>
          </p:cNvPr>
          <p:cNvSpPr>
            <a:spLocks noGrp="1"/>
          </p:cNvSpPr>
          <p:nvPr>
            <p:ph type="sldNum" sz="quarter" idx="4"/>
          </p:nvPr>
        </p:nvSpPr>
        <p:spPr>
          <a:xfrm>
            <a:off x="6845538" y="4768200"/>
            <a:ext cx="2057400"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2779366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ngle image/chart">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5A7720B-CFD9-844D-8184-00529D01B308}"/>
              </a:ext>
            </a:extLst>
          </p:cNvPr>
          <p:cNvSpPr>
            <a:spLocks noGrp="1"/>
          </p:cNvSpPr>
          <p:nvPr>
            <p:ph type="pic" sz="quarter" idx="17"/>
          </p:nvPr>
        </p:nvSpPr>
        <p:spPr>
          <a:xfrm>
            <a:off x="542925" y="1558977"/>
            <a:ext cx="8196884" cy="3025723"/>
          </a:xfrm>
        </p:spPr>
        <p:txBody>
          <a:bodyPr/>
          <a:lstStyle>
            <a:lvl1pPr marL="0" indent="0" algn="ctr">
              <a:buFontTx/>
              <a:buNone/>
              <a:defRPr>
                <a:solidFill>
                  <a:schemeClr val="tx1">
                    <a:lumMod val="65000"/>
                    <a:lumOff val="35000"/>
                  </a:schemeClr>
                </a:solidFill>
              </a:defRPr>
            </a:lvl1pPr>
          </a:lstStyle>
          <a:p>
            <a:r>
              <a:rPr lang="en-GB"/>
              <a:t>Click icon to add picture</a:t>
            </a:r>
            <a:endParaRPr lang="en-US" dirty="0"/>
          </a:p>
        </p:txBody>
      </p:sp>
      <p:sp>
        <p:nvSpPr>
          <p:cNvPr id="7" name="Title 7">
            <a:extLst>
              <a:ext uri="{FF2B5EF4-FFF2-40B4-BE49-F238E27FC236}">
                <a16:creationId xmlns:a16="http://schemas.microsoft.com/office/drawing/2014/main" id="{99FCE8A5-72FA-D04E-A2BD-CECBFACEF60A}"/>
              </a:ext>
            </a:extLst>
          </p:cNvPr>
          <p:cNvSpPr>
            <a:spLocks noGrp="1"/>
          </p:cNvSpPr>
          <p:nvPr>
            <p:ph type="title" hasCustomPrompt="1"/>
          </p:nvPr>
        </p:nvSpPr>
        <p:spPr>
          <a:xfrm>
            <a:off x="543923" y="694533"/>
            <a:ext cx="6736741" cy="379161"/>
          </a:xfrm>
          <a:prstGeom prst="rect">
            <a:avLst/>
          </a:prstGeom>
        </p:spPr>
        <p:txBody>
          <a:bodyPr>
            <a:noAutofit/>
          </a:bodyPr>
          <a:lstStyle>
            <a:lvl1pPr>
              <a:defRPr sz="3000" b="1" i="0" baseline="0">
                <a:solidFill>
                  <a:srgbClr val="00508F"/>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11" name="Text Placeholder 21">
            <a:extLst>
              <a:ext uri="{FF2B5EF4-FFF2-40B4-BE49-F238E27FC236}">
                <a16:creationId xmlns:a16="http://schemas.microsoft.com/office/drawing/2014/main" id="{D459210A-D34A-C842-A9EB-444B1C75AE6E}"/>
              </a:ext>
            </a:extLst>
          </p:cNvPr>
          <p:cNvSpPr>
            <a:spLocks noGrp="1"/>
          </p:cNvSpPr>
          <p:nvPr>
            <p:ph type="body" sz="quarter" idx="20" hasCustomPrompt="1"/>
          </p:nvPr>
        </p:nvSpPr>
        <p:spPr>
          <a:xfrm>
            <a:off x="542926" y="1095451"/>
            <a:ext cx="6737298" cy="260350"/>
          </a:xfrm>
        </p:spPr>
        <p:txBody>
          <a:bodyPr>
            <a:noAutofit/>
          </a:bodyPr>
          <a:lstStyle>
            <a:lvl1pPr marL="0" indent="0">
              <a:buNone/>
              <a:defRPr b="1"/>
            </a:lvl1pPr>
          </a:lstStyle>
          <a:p>
            <a:pPr lvl="0"/>
            <a:r>
              <a:rPr lang="en-GB" dirty="0"/>
              <a:t>Click to add subtitle</a:t>
            </a:r>
          </a:p>
        </p:txBody>
      </p:sp>
      <p:sp>
        <p:nvSpPr>
          <p:cNvPr id="14" name="Rectangle 13">
            <a:extLst>
              <a:ext uri="{FF2B5EF4-FFF2-40B4-BE49-F238E27FC236}">
                <a16:creationId xmlns:a16="http://schemas.microsoft.com/office/drawing/2014/main" id="{75EE8D5F-A60D-D14B-B3BB-64260A3DC114}"/>
              </a:ext>
            </a:extLst>
          </p:cNvPr>
          <p:cNvSpPr/>
          <p:nvPr userDrawn="1"/>
        </p:nvSpPr>
        <p:spPr>
          <a:xfrm>
            <a:off x="624611" y="538115"/>
            <a:ext cx="540000" cy="36000"/>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8" name="Slide Number Placeholder 7">
            <a:extLst>
              <a:ext uri="{FF2B5EF4-FFF2-40B4-BE49-F238E27FC236}">
                <a16:creationId xmlns:a16="http://schemas.microsoft.com/office/drawing/2014/main" id="{2C012AB0-F4BF-9544-A4A7-0AD273D018C2}"/>
              </a:ext>
            </a:extLst>
          </p:cNvPr>
          <p:cNvSpPr>
            <a:spLocks noGrp="1"/>
          </p:cNvSpPr>
          <p:nvPr>
            <p:ph type="sldNum" sz="quarter" idx="4"/>
          </p:nvPr>
        </p:nvSpPr>
        <p:spPr>
          <a:xfrm>
            <a:off x="6845538" y="4768200"/>
            <a:ext cx="2057400"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2466574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break—with branding">
    <p:bg>
      <p:bgPr>
        <a:solidFill>
          <a:srgbClr val="005289"/>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1D3F49D-B110-274A-9C07-D338251E94FE}"/>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6" name="Text Placeholder 4">
            <a:extLst>
              <a:ext uri="{FF2B5EF4-FFF2-40B4-BE49-F238E27FC236}">
                <a16:creationId xmlns:a16="http://schemas.microsoft.com/office/drawing/2014/main" id="{D2465C92-CD93-1F46-A7D4-EA1201447E7E}"/>
              </a:ext>
            </a:extLst>
          </p:cNvPr>
          <p:cNvSpPr>
            <a:spLocks noGrp="1"/>
          </p:cNvSpPr>
          <p:nvPr>
            <p:ph type="body" sz="quarter" idx="14" hasCustomPrompt="1"/>
          </p:nvPr>
        </p:nvSpPr>
        <p:spPr>
          <a:xfrm>
            <a:off x="1087541" y="2237643"/>
            <a:ext cx="6968919" cy="500887"/>
          </a:xfrm>
        </p:spPr>
        <p:txBody>
          <a:bodyPr>
            <a:noAutofit/>
          </a:bodyPr>
          <a:lstStyle>
            <a:lvl1pPr marL="0" indent="0" algn="l">
              <a:buNone/>
              <a:defRPr sz="3750" b="1">
                <a:solidFill>
                  <a:srgbClr val="F9C000"/>
                </a:solidFill>
              </a:defRPr>
            </a:lvl1pPr>
          </a:lstStyle>
          <a:p>
            <a:pPr lvl="0"/>
            <a:r>
              <a:rPr lang="en-GB" dirty="0"/>
              <a:t>Click to add page break title</a:t>
            </a:r>
            <a:endParaRPr lang="en-US" dirty="0"/>
          </a:p>
        </p:txBody>
      </p:sp>
    </p:spTree>
    <p:extLst>
      <p:ext uri="{BB962C8B-B14F-4D97-AF65-F5344CB8AC3E}">
        <p14:creationId xmlns:p14="http://schemas.microsoft.com/office/powerpoint/2010/main" val="14573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1" y="1369219"/>
            <a:ext cx="7886700" cy="326350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Footer Placeholder 4"/>
          <p:cNvSpPr>
            <a:spLocks noGrp="1"/>
          </p:cNvSpPr>
          <p:nvPr>
            <p:ph type="ftr" sz="quarter" idx="3"/>
          </p:nvPr>
        </p:nvSpPr>
        <p:spPr>
          <a:xfrm>
            <a:off x="628650" y="4767264"/>
            <a:ext cx="5486401" cy="273844"/>
          </a:xfrm>
          <a:prstGeom prst="rect">
            <a:avLst/>
          </a:prstGeom>
        </p:spPr>
        <p:txBody>
          <a:bodyPr vert="horz" lIns="91440" tIns="45720" rIns="91440" bIns="45720" rtlCol="0" anchor="ctr"/>
          <a:lstStyle>
            <a:lvl1pPr algn="ctr">
              <a:defRPr sz="900" b="0" i="0">
                <a:solidFill>
                  <a:schemeClr val="tx1">
                    <a:tint val="75000"/>
                  </a:schemeClr>
                </a:solidFill>
                <a:latin typeface="Arial" panose="020B0604020202020204" pitchFamily="34" charset="0"/>
                <a:ea typeface="Arial" panose="020B0306030504020204" pitchFamily="34" charset="0"/>
                <a:cs typeface="Arial" panose="020B0604020202020204" pitchFamily="34" charset="0"/>
              </a:defRPr>
            </a:lvl1pPr>
          </a:lstStyle>
          <a:p>
            <a:endParaRPr lang="en-US" dirty="0"/>
          </a:p>
        </p:txBody>
      </p:sp>
      <p:sp>
        <p:nvSpPr>
          <p:cNvPr id="7" name="Title Placeholder 6">
            <a:extLst>
              <a:ext uri="{FF2B5EF4-FFF2-40B4-BE49-F238E27FC236}">
                <a16:creationId xmlns:a16="http://schemas.microsoft.com/office/drawing/2014/main" id="{511E7907-00B2-9242-A4A2-7F4EEFCF39D3}"/>
              </a:ext>
            </a:extLst>
          </p:cNvPr>
          <p:cNvSpPr>
            <a:spLocks noGrp="1"/>
          </p:cNvSpPr>
          <p:nvPr>
            <p:ph type="title"/>
          </p:nvPr>
        </p:nvSpPr>
        <p:spPr>
          <a:xfrm>
            <a:off x="628651" y="273845"/>
            <a:ext cx="7886700" cy="993599"/>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6" name="Slide Number Placeholder 7">
            <a:extLst>
              <a:ext uri="{FF2B5EF4-FFF2-40B4-BE49-F238E27FC236}">
                <a16:creationId xmlns:a16="http://schemas.microsoft.com/office/drawing/2014/main" id="{732F2C2C-44BE-2648-9DA0-E8064109C893}"/>
              </a:ext>
            </a:extLst>
          </p:cNvPr>
          <p:cNvSpPr>
            <a:spLocks noGrp="1"/>
          </p:cNvSpPr>
          <p:nvPr>
            <p:ph type="sldNum" sz="quarter" idx="4"/>
          </p:nvPr>
        </p:nvSpPr>
        <p:spPr>
          <a:xfrm>
            <a:off x="6845538" y="4768200"/>
            <a:ext cx="2057400"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3217943478"/>
      </p:ext>
    </p:extLst>
  </p:cSld>
  <p:clrMap bg1="lt1" tx1="dk1" bg2="lt2" tx2="dk2" accent1="accent1" accent2="accent2" accent3="accent3" accent4="accent4" accent5="accent5" accent6="accent6" hlink="hlink" folHlink="folHlink"/>
  <p:sldLayoutIdLst>
    <p:sldLayoutId id="2147483685" r:id="rId1"/>
    <p:sldLayoutId id="2147483715" r:id="rId2"/>
    <p:sldLayoutId id="2147483699" r:id="rId3"/>
    <p:sldLayoutId id="2147483703" r:id="rId4"/>
    <p:sldLayoutId id="2147483704" r:id="rId5"/>
    <p:sldLayoutId id="2147483705" r:id="rId6"/>
    <p:sldLayoutId id="2147483700" r:id="rId7"/>
    <p:sldLayoutId id="2147483701" r:id="rId8"/>
    <p:sldLayoutId id="2147483690" r:id="rId9"/>
    <p:sldLayoutId id="2147483711" r:id="rId10"/>
    <p:sldLayoutId id="2147483718" r:id="rId11"/>
    <p:sldLayoutId id="2147483721" r:id="rId12"/>
    <p:sldLayoutId id="2147483719" r:id="rId13"/>
    <p:sldLayoutId id="2147483695" r:id="rId14"/>
    <p:sldLayoutId id="2147483716" r:id="rId15"/>
    <p:sldLayoutId id="2147483712" r:id="rId16"/>
    <p:sldLayoutId id="2147483717" r:id="rId17"/>
    <p:sldLayoutId id="2147483686" r:id="rId18"/>
    <p:sldLayoutId id="2147483698" r:id="rId19"/>
    <p:sldLayoutId id="2147483694" r:id="rId20"/>
    <p:sldLayoutId id="2147483702" r:id="rId21"/>
    <p:sldLayoutId id="2147483710" r:id="rId22"/>
  </p:sldLayoutIdLst>
  <p:hf hdr="0" ftr="0" dt="0"/>
  <p:txStyles>
    <p:titleStyle>
      <a:lvl1pPr algn="l" defTabSz="685800" rtl="0" eaLnBrk="1" latinLnBrk="0" hangingPunct="1">
        <a:lnSpc>
          <a:spcPct val="90000"/>
        </a:lnSpc>
        <a:spcBef>
          <a:spcPct val="0"/>
        </a:spcBef>
        <a:buNone/>
        <a:defRPr sz="3300" b="1" i="0" kern="1200" baseline="0">
          <a:solidFill>
            <a:srgbClr val="00508F"/>
          </a:solidFill>
          <a:latin typeface="Arial" panose="020B0604020202020204" pitchFamily="34" charset="0"/>
          <a:ea typeface="Arial" panose="020B0606030504020204"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400" b="0" i="0" kern="1200" baseline="0">
          <a:solidFill>
            <a:schemeClr val="tx1">
              <a:lumMod val="65000"/>
              <a:lumOff val="35000"/>
            </a:schemeClr>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baseline="0">
          <a:solidFill>
            <a:schemeClr val="tx1">
              <a:lumMod val="65000"/>
              <a:lumOff val="35000"/>
            </a:schemeClr>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baseline="0">
          <a:solidFill>
            <a:schemeClr val="tx1">
              <a:lumMod val="65000"/>
              <a:lumOff val="35000"/>
            </a:schemeClr>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baseline="0">
          <a:solidFill>
            <a:schemeClr val="tx1">
              <a:lumMod val="65000"/>
              <a:lumOff val="35000"/>
            </a:schemeClr>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baseline="0">
          <a:solidFill>
            <a:schemeClr val="tx1">
              <a:lumMod val="65000"/>
              <a:lumOff val="35000"/>
            </a:schemeClr>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mailto:Kerri.cleaver@tiaki.taoka.nz" TargetMode="External"/><Relationship Id="rId2" Type="http://schemas.openxmlformats.org/officeDocument/2006/relationships/hyperlink" Target="mailto:Emily.keddell@otago.ac.nz" TargetMode="External"/><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FF0F092-F29D-B642-A2A9-18F7535F0410}"/>
              </a:ext>
            </a:extLst>
          </p:cNvPr>
          <p:cNvSpPr>
            <a:spLocks noGrp="1"/>
          </p:cNvSpPr>
          <p:nvPr>
            <p:ph type="body" sz="quarter" idx="13"/>
          </p:nvPr>
        </p:nvSpPr>
        <p:spPr/>
        <p:txBody>
          <a:bodyPr/>
          <a:lstStyle/>
          <a:p>
            <a:pPr algn="ctr"/>
            <a:r>
              <a:rPr lang="en-US" dirty="0"/>
              <a:t> Baby removal prevention project</a:t>
            </a:r>
          </a:p>
          <a:p>
            <a:pPr algn="ctr"/>
            <a:r>
              <a:rPr lang="en-US" dirty="0"/>
              <a:t>Nau </a:t>
            </a:r>
            <a:r>
              <a:rPr lang="en-US" dirty="0" err="1"/>
              <a:t>mai</a:t>
            </a:r>
            <a:r>
              <a:rPr lang="en-US" dirty="0"/>
              <a:t>, </a:t>
            </a:r>
            <a:r>
              <a:rPr lang="en-US" dirty="0" err="1"/>
              <a:t>haere</a:t>
            </a:r>
            <a:r>
              <a:rPr lang="en-US" dirty="0"/>
              <a:t> </a:t>
            </a:r>
            <a:r>
              <a:rPr lang="en-US" dirty="0" err="1"/>
              <a:t>mai</a:t>
            </a:r>
            <a:endParaRPr lang="en-US" dirty="0"/>
          </a:p>
        </p:txBody>
      </p:sp>
      <p:sp>
        <p:nvSpPr>
          <p:cNvPr id="3" name="Text Placeholder 2">
            <a:extLst>
              <a:ext uri="{FF2B5EF4-FFF2-40B4-BE49-F238E27FC236}">
                <a16:creationId xmlns:a16="http://schemas.microsoft.com/office/drawing/2014/main" id="{BEBFB17D-5DC9-DA42-8DF1-7B4A54FF1870}"/>
              </a:ext>
            </a:extLst>
          </p:cNvPr>
          <p:cNvSpPr>
            <a:spLocks noGrp="1"/>
          </p:cNvSpPr>
          <p:nvPr>
            <p:ph type="body" sz="quarter" idx="15"/>
          </p:nvPr>
        </p:nvSpPr>
        <p:spPr>
          <a:xfrm>
            <a:off x="1056915" y="3954966"/>
            <a:ext cx="4697114" cy="628332"/>
          </a:xfrm>
        </p:spPr>
        <p:txBody>
          <a:bodyPr/>
          <a:lstStyle/>
          <a:p>
            <a:r>
              <a:rPr lang="en-US" dirty="0"/>
              <a:t>Emily </a:t>
            </a:r>
            <a:r>
              <a:rPr lang="en-US" dirty="0" err="1"/>
              <a:t>Keddell</a:t>
            </a:r>
            <a:r>
              <a:rPr lang="en-US" dirty="0"/>
              <a:t> – Social and Community Work </a:t>
            </a:r>
            <a:r>
              <a:rPr lang="en-US" dirty="0" err="1"/>
              <a:t>programme</a:t>
            </a:r>
            <a:endParaRPr lang="en-US" dirty="0"/>
          </a:p>
          <a:p>
            <a:r>
              <a:rPr lang="en-US" dirty="0"/>
              <a:t> Kerri Cleaver – </a:t>
            </a:r>
            <a:r>
              <a:rPr lang="en-US" dirty="0" err="1"/>
              <a:t>Tiaki</a:t>
            </a:r>
            <a:r>
              <a:rPr lang="en-US" dirty="0"/>
              <a:t> </a:t>
            </a:r>
            <a:r>
              <a:rPr lang="en-US" dirty="0" err="1"/>
              <a:t>Taoka</a:t>
            </a:r>
            <a:r>
              <a:rPr lang="en-US" dirty="0"/>
              <a:t> – </a:t>
            </a:r>
            <a:r>
              <a:rPr lang="en-US" dirty="0" err="1"/>
              <a:t>Ngāi</a:t>
            </a:r>
            <a:r>
              <a:rPr lang="en-US" dirty="0"/>
              <a:t> </a:t>
            </a:r>
            <a:r>
              <a:rPr lang="en-US" dirty="0" err="1"/>
              <a:t>Tahu</a:t>
            </a:r>
            <a:endParaRPr lang="en-US" dirty="0"/>
          </a:p>
          <a:p>
            <a:r>
              <a:rPr lang="en-US" dirty="0"/>
              <a:t>Luke Fitzmaurice - PhD candidate – RA - </a:t>
            </a:r>
            <a:r>
              <a:rPr lang="en-US" dirty="0" err="1"/>
              <a:t>Te</a:t>
            </a:r>
            <a:r>
              <a:rPr lang="en-US" dirty="0"/>
              <a:t> </a:t>
            </a:r>
            <a:r>
              <a:rPr lang="en-US" dirty="0" err="1"/>
              <a:t>Aupōuri</a:t>
            </a:r>
            <a:endParaRPr lang="en-US" dirty="0"/>
          </a:p>
          <a:p>
            <a:r>
              <a:rPr lang="en-US" dirty="0"/>
              <a:t> </a:t>
            </a:r>
          </a:p>
        </p:txBody>
      </p:sp>
      <p:sp>
        <p:nvSpPr>
          <p:cNvPr id="4" name="Text Placeholder 3">
            <a:extLst>
              <a:ext uri="{FF2B5EF4-FFF2-40B4-BE49-F238E27FC236}">
                <a16:creationId xmlns:a16="http://schemas.microsoft.com/office/drawing/2014/main" id="{7C6CEBF7-CC8D-474A-9F6F-187AFE260DB8}"/>
              </a:ext>
            </a:extLst>
          </p:cNvPr>
          <p:cNvSpPr>
            <a:spLocks noGrp="1"/>
          </p:cNvSpPr>
          <p:nvPr>
            <p:ph type="body" sz="quarter" idx="16"/>
          </p:nvPr>
        </p:nvSpPr>
        <p:spPr/>
        <p:txBody>
          <a:bodyPr/>
          <a:lstStyle/>
          <a:p>
            <a:r>
              <a:rPr lang="en-US" dirty="0"/>
              <a:t>Community feedback seminar</a:t>
            </a:r>
          </a:p>
        </p:txBody>
      </p:sp>
    </p:spTree>
    <p:extLst>
      <p:ext uri="{BB962C8B-B14F-4D97-AF65-F5344CB8AC3E}">
        <p14:creationId xmlns:p14="http://schemas.microsoft.com/office/powerpoint/2010/main" val="1553124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324DD-EE36-2949-B98F-458B11853193}"/>
              </a:ext>
            </a:extLst>
          </p:cNvPr>
          <p:cNvSpPr>
            <a:spLocks noGrp="1"/>
          </p:cNvSpPr>
          <p:nvPr>
            <p:ph type="title"/>
          </p:nvPr>
        </p:nvSpPr>
        <p:spPr/>
        <p:txBody>
          <a:bodyPr/>
          <a:lstStyle/>
          <a:p>
            <a:r>
              <a:rPr lang="en-US" dirty="0"/>
              <a:t>What did we find out?</a:t>
            </a:r>
          </a:p>
        </p:txBody>
      </p:sp>
      <p:sp>
        <p:nvSpPr>
          <p:cNvPr id="3" name="Text Placeholder 2">
            <a:extLst>
              <a:ext uri="{FF2B5EF4-FFF2-40B4-BE49-F238E27FC236}">
                <a16:creationId xmlns:a16="http://schemas.microsoft.com/office/drawing/2014/main" id="{945819E3-CFD5-8141-8396-F1F37BECA63F}"/>
              </a:ext>
            </a:extLst>
          </p:cNvPr>
          <p:cNvSpPr>
            <a:spLocks noGrp="1"/>
          </p:cNvSpPr>
          <p:nvPr>
            <p:ph type="body" sz="quarter" idx="20"/>
          </p:nvPr>
        </p:nvSpPr>
        <p:spPr/>
        <p:txBody>
          <a:bodyPr/>
          <a:lstStyle/>
          <a:p>
            <a:r>
              <a:rPr lang="en-US" dirty="0"/>
              <a:t>Themes -  focus groups – practitioner, organizational and </a:t>
            </a:r>
            <a:r>
              <a:rPr lang="en-US" dirty="0" err="1"/>
              <a:t>whānau</a:t>
            </a:r>
            <a:r>
              <a:rPr lang="en-US" dirty="0"/>
              <a:t> factors both cause and prevent removal, and all the decision points leading up to that (decision-making ecology/continuum)</a:t>
            </a:r>
          </a:p>
          <a:p>
            <a:endParaRPr lang="en-US" dirty="0"/>
          </a:p>
        </p:txBody>
      </p:sp>
      <p:sp>
        <p:nvSpPr>
          <p:cNvPr id="4" name="Text Placeholder 3">
            <a:extLst>
              <a:ext uri="{FF2B5EF4-FFF2-40B4-BE49-F238E27FC236}">
                <a16:creationId xmlns:a16="http://schemas.microsoft.com/office/drawing/2014/main" id="{CFAC7DC2-1679-674B-B587-652884A50466}"/>
              </a:ext>
            </a:extLst>
          </p:cNvPr>
          <p:cNvSpPr>
            <a:spLocks noGrp="1"/>
          </p:cNvSpPr>
          <p:nvPr>
            <p:ph type="body" sz="quarter" idx="21"/>
          </p:nvPr>
        </p:nvSpPr>
        <p:spPr>
          <a:xfrm>
            <a:off x="416312" y="1776760"/>
            <a:ext cx="7627435" cy="2757345"/>
          </a:xfrm>
        </p:spPr>
        <p:txBody>
          <a:bodyPr/>
          <a:lstStyle/>
          <a:p>
            <a:r>
              <a:rPr lang="en-US" dirty="0"/>
              <a:t>Practitioner factors: prevents</a:t>
            </a:r>
          </a:p>
          <a:p>
            <a:pPr marL="342900" indent="-342900">
              <a:buAutoNum type="arabicPeriod"/>
            </a:pPr>
            <a:r>
              <a:rPr lang="en-AU" dirty="0" err="1"/>
              <a:t>Whānau</a:t>
            </a:r>
            <a:r>
              <a:rPr lang="en-AU" dirty="0"/>
              <a:t>-centred practice orientation = advocacy, self-determination and expectation of capabilities. For Māori, includes Treaty perspective. Self-defined needs and tailored supports. ‘Keep hold of the narrative’.</a:t>
            </a:r>
            <a:r>
              <a:rPr lang="en-NZ" dirty="0"/>
              <a:t> </a:t>
            </a:r>
          </a:p>
          <a:p>
            <a:pPr marL="342900" indent="-342900">
              <a:buAutoNum type="arabicPeriod"/>
            </a:pPr>
            <a:r>
              <a:rPr lang="en-AU" dirty="0"/>
              <a:t>Professional attitudes and values centred on respect and recognition of commitment to children</a:t>
            </a:r>
          </a:p>
          <a:p>
            <a:pPr marL="342900" indent="-342900">
              <a:buAutoNum type="arabicPeriod"/>
            </a:pPr>
            <a:r>
              <a:rPr lang="en-AU" dirty="0"/>
              <a:t>‘Everybody screws up’ – enabling help-seeking through trust and long-term relationships</a:t>
            </a:r>
          </a:p>
          <a:p>
            <a:r>
              <a:rPr lang="en-AU" dirty="0"/>
              <a:t>4.     Professional skills: ‘walking between worlds’ and emotional literacy</a:t>
            </a:r>
            <a:endParaRPr lang="en-NZ" dirty="0"/>
          </a:p>
          <a:p>
            <a:r>
              <a:rPr lang="en-AU" dirty="0"/>
              <a:t>(contributes to trusting and engaged relationships)</a:t>
            </a:r>
            <a:endParaRPr lang="en-US" dirty="0"/>
          </a:p>
        </p:txBody>
      </p:sp>
      <p:sp>
        <p:nvSpPr>
          <p:cNvPr id="5" name="Slide Number Placeholder 4">
            <a:extLst>
              <a:ext uri="{FF2B5EF4-FFF2-40B4-BE49-F238E27FC236}">
                <a16:creationId xmlns:a16="http://schemas.microsoft.com/office/drawing/2014/main" id="{60AF0895-C25F-2942-94D8-EA3828CC91CD}"/>
              </a:ext>
            </a:extLst>
          </p:cNvPr>
          <p:cNvSpPr>
            <a:spLocks noGrp="1"/>
          </p:cNvSpPr>
          <p:nvPr>
            <p:ph type="sldNum" sz="quarter" idx="4"/>
          </p:nvPr>
        </p:nvSpPr>
        <p:spPr/>
        <p:txBody>
          <a:bodyPr/>
          <a:lstStyle/>
          <a:p>
            <a:fld id="{9445717F-2858-4043-A9CA-B2273EB60975}" type="slidenum">
              <a:rPr lang="en-US" smtClean="0"/>
              <a:pPr/>
              <a:t>10</a:t>
            </a:fld>
            <a:endParaRPr lang="en-US" dirty="0"/>
          </a:p>
        </p:txBody>
      </p:sp>
    </p:spTree>
    <p:extLst>
      <p:ext uri="{BB962C8B-B14F-4D97-AF65-F5344CB8AC3E}">
        <p14:creationId xmlns:p14="http://schemas.microsoft.com/office/powerpoint/2010/main" val="4057465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031BD-A676-6640-9B91-83BE19A9E825}"/>
              </a:ext>
            </a:extLst>
          </p:cNvPr>
          <p:cNvSpPr>
            <a:spLocks noGrp="1"/>
          </p:cNvSpPr>
          <p:nvPr>
            <p:ph type="title"/>
          </p:nvPr>
        </p:nvSpPr>
        <p:spPr/>
        <p:txBody>
          <a:bodyPr/>
          <a:lstStyle/>
          <a:p>
            <a:r>
              <a:rPr lang="en-US" dirty="0"/>
              <a:t>Chimes with wider research </a:t>
            </a:r>
          </a:p>
        </p:txBody>
      </p:sp>
      <p:sp>
        <p:nvSpPr>
          <p:cNvPr id="3" name="Text Placeholder 2">
            <a:extLst>
              <a:ext uri="{FF2B5EF4-FFF2-40B4-BE49-F238E27FC236}">
                <a16:creationId xmlns:a16="http://schemas.microsoft.com/office/drawing/2014/main" id="{A8CC2763-2EC3-C142-8D82-BF3BA0BA65A2}"/>
              </a:ext>
            </a:extLst>
          </p:cNvPr>
          <p:cNvSpPr>
            <a:spLocks noGrp="1"/>
          </p:cNvSpPr>
          <p:nvPr>
            <p:ph type="body" sz="quarter" idx="20"/>
          </p:nvPr>
        </p:nvSpPr>
        <p:spPr/>
        <p:txBody>
          <a:bodyPr/>
          <a:lstStyle/>
          <a:p>
            <a:endParaRPr lang="en-US"/>
          </a:p>
        </p:txBody>
      </p:sp>
      <p:sp>
        <p:nvSpPr>
          <p:cNvPr id="4" name="Text Placeholder 3">
            <a:extLst>
              <a:ext uri="{FF2B5EF4-FFF2-40B4-BE49-F238E27FC236}">
                <a16:creationId xmlns:a16="http://schemas.microsoft.com/office/drawing/2014/main" id="{34B7216D-58C1-B647-8A47-493ACA7DB98C}"/>
              </a:ext>
            </a:extLst>
          </p:cNvPr>
          <p:cNvSpPr>
            <a:spLocks noGrp="1"/>
          </p:cNvSpPr>
          <p:nvPr>
            <p:ph type="body" sz="quarter" idx="21"/>
          </p:nvPr>
        </p:nvSpPr>
        <p:spPr>
          <a:xfrm>
            <a:off x="542925" y="1293542"/>
            <a:ext cx="8095553" cy="3240564"/>
          </a:xfrm>
        </p:spPr>
        <p:txBody>
          <a:bodyPr/>
          <a:lstStyle/>
          <a:p>
            <a:r>
              <a:rPr lang="en-NZ" dirty="0" err="1"/>
              <a:t>Whānau</a:t>
            </a:r>
            <a:r>
              <a:rPr lang="en-NZ" dirty="0"/>
              <a:t> control/self-determination, flexibility of services, tailored to need:</a:t>
            </a:r>
            <a:endParaRPr lang="en-US" dirty="0"/>
          </a:p>
          <a:p>
            <a:r>
              <a:rPr lang="en-US" dirty="0"/>
              <a:t>“</a:t>
            </a:r>
            <a:r>
              <a:rPr lang="en-NZ" dirty="0"/>
              <a:t>I think it really depends on the </a:t>
            </a:r>
            <a:r>
              <a:rPr lang="en-NZ" dirty="0" err="1"/>
              <a:t>whānau</a:t>
            </a:r>
            <a:r>
              <a:rPr lang="en-NZ" dirty="0"/>
              <a:t> and what they want.  Some </a:t>
            </a:r>
            <a:r>
              <a:rPr lang="en-NZ" dirty="0" err="1"/>
              <a:t>whānau</a:t>
            </a:r>
            <a:r>
              <a:rPr lang="en-NZ" dirty="0"/>
              <a:t> I’ve worked with recently who have actually been successful in preventing uplift, some of them have home help at home and ACC social workers and an NGO like me and we all work together to support the </a:t>
            </a:r>
            <a:r>
              <a:rPr lang="en-NZ" dirty="0" err="1"/>
              <a:t>whānau</a:t>
            </a:r>
            <a:r>
              <a:rPr lang="en-NZ" dirty="0"/>
              <a:t> because we all have our different roles but that system’s not </a:t>
            </a:r>
            <a:r>
              <a:rPr lang="en-NZ" dirty="0" err="1"/>
              <a:t>gonna</a:t>
            </a:r>
            <a:r>
              <a:rPr lang="en-NZ" dirty="0"/>
              <a:t> work for another </a:t>
            </a:r>
            <a:r>
              <a:rPr lang="en-NZ" dirty="0" err="1"/>
              <a:t>whānau</a:t>
            </a:r>
            <a:r>
              <a:rPr lang="en-NZ" dirty="0"/>
              <a:t> because they don’t require that kind of support.      to work around that”</a:t>
            </a:r>
            <a:r>
              <a:rPr lang="en-US" dirty="0"/>
              <a:t> Focus group 3 participant.</a:t>
            </a:r>
          </a:p>
          <a:p>
            <a:r>
              <a:rPr lang="en-AU" i="1" dirty="0"/>
              <a:t>Trust and capability building: </a:t>
            </a:r>
          </a:p>
          <a:p>
            <a:r>
              <a:rPr lang="en-AU" i="1" dirty="0"/>
              <a:t>“I think that trust thing.  Like you know, I think it is so very important and an understanding that everybody, everybody screws up and you know and celebrating the small things and understanding that sometimes it’s a one step forward, two steps back but it’s just around scaffolding and mitigating and making people feel ok about coming and saying I need some help …  Taking that sort of </a:t>
            </a:r>
            <a:r>
              <a:rPr lang="en-AU" i="1" dirty="0" err="1"/>
              <a:t>whakamā</a:t>
            </a:r>
            <a:r>
              <a:rPr lang="en-AU" i="1" dirty="0"/>
              <a:t> feeling away</a:t>
            </a:r>
            <a:r>
              <a:rPr lang="en-AU" dirty="0"/>
              <a:t>” Focus group 1 participant.</a:t>
            </a:r>
          </a:p>
          <a:p>
            <a:r>
              <a:rPr lang="en-AU" dirty="0"/>
              <a:t>“data from parents and providers suggested that practices which make parents feel “respected, valued, and treated as if they are knowledgeable and capable”(p. 327) enhance parents' motivation to participate in services and work actively on the issues confronting their families” (Kemp et al., 2014: 29)</a:t>
            </a:r>
            <a:endParaRPr lang="en-NZ" dirty="0"/>
          </a:p>
          <a:p>
            <a:endParaRPr lang="en-US" dirty="0"/>
          </a:p>
        </p:txBody>
      </p:sp>
      <p:sp>
        <p:nvSpPr>
          <p:cNvPr id="5" name="Slide Number Placeholder 4">
            <a:extLst>
              <a:ext uri="{FF2B5EF4-FFF2-40B4-BE49-F238E27FC236}">
                <a16:creationId xmlns:a16="http://schemas.microsoft.com/office/drawing/2014/main" id="{CD43298E-4B2C-6947-B8F6-1B5CCCEF4336}"/>
              </a:ext>
            </a:extLst>
          </p:cNvPr>
          <p:cNvSpPr>
            <a:spLocks noGrp="1"/>
          </p:cNvSpPr>
          <p:nvPr>
            <p:ph type="sldNum" sz="quarter" idx="4"/>
          </p:nvPr>
        </p:nvSpPr>
        <p:spPr/>
        <p:txBody>
          <a:bodyPr/>
          <a:lstStyle/>
          <a:p>
            <a:r>
              <a:rPr lang="en-US" dirty="0"/>
              <a:t> </a:t>
            </a:r>
            <a:fld id="{9445717F-2858-4043-A9CA-B2273EB60975}" type="slidenum">
              <a:rPr lang="en-US" smtClean="0"/>
              <a:pPr/>
              <a:t>11</a:t>
            </a:fld>
            <a:endParaRPr lang="en-US" dirty="0"/>
          </a:p>
        </p:txBody>
      </p:sp>
    </p:spTree>
    <p:extLst>
      <p:ext uri="{BB962C8B-B14F-4D97-AF65-F5344CB8AC3E}">
        <p14:creationId xmlns:p14="http://schemas.microsoft.com/office/powerpoint/2010/main" val="2938708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A966E-E705-694D-9C05-4F690C0FD3C8}"/>
              </a:ext>
            </a:extLst>
          </p:cNvPr>
          <p:cNvSpPr>
            <a:spLocks noGrp="1"/>
          </p:cNvSpPr>
          <p:nvPr>
            <p:ph type="title"/>
          </p:nvPr>
        </p:nvSpPr>
        <p:spPr/>
        <p:txBody>
          <a:bodyPr/>
          <a:lstStyle/>
          <a:p>
            <a:r>
              <a:rPr lang="en-US" dirty="0"/>
              <a:t>Emotional literacy</a:t>
            </a:r>
          </a:p>
        </p:txBody>
      </p:sp>
      <p:sp>
        <p:nvSpPr>
          <p:cNvPr id="3" name="Text Placeholder 2">
            <a:extLst>
              <a:ext uri="{FF2B5EF4-FFF2-40B4-BE49-F238E27FC236}">
                <a16:creationId xmlns:a16="http://schemas.microsoft.com/office/drawing/2014/main" id="{4B1A70D3-97EB-3842-AC7D-BEE403352C13}"/>
              </a:ext>
            </a:extLst>
          </p:cNvPr>
          <p:cNvSpPr>
            <a:spLocks noGrp="1"/>
          </p:cNvSpPr>
          <p:nvPr>
            <p:ph type="body" sz="quarter" idx="20"/>
          </p:nvPr>
        </p:nvSpPr>
        <p:spPr/>
        <p:txBody>
          <a:bodyPr/>
          <a:lstStyle/>
          <a:p>
            <a:endParaRPr lang="en-US"/>
          </a:p>
        </p:txBody>
      </p:sp>
      <p:sp>
        <p:nvSpPr>
          <p:cNvPr id="4" name="Text Placeholder 3">
            <a:extLst>
              <a:ext uri="{FF2B5EF4-FFF2-40B4-BE49-F238E27FC236}">
                <a16:creationId xmlns:a16="http://schemas.microsoft.com/office/drawing/2014/main" id="{16E02933-B5CE-C648-AADD-087CA9754A20}"/>
              </a:ext>
            </a:extLst>
          </p:cNvPr>
          <p:cNvSpPr>
            <a:spLocks noGrp="1"/>
          </p:cNvSpPr>
          <p:nvPr>
            <p:ph type="body" sz="quarter" idx="21"/>
          </p:nvPr>
        </p:nvSpPr>
        <p:spPr/>
        <p:txBody>
          <a:bodyPr/>
          <a:lstStyle/>
          <a:p>
            <a:r>
              <a:rPr lang="en-AU" i="1" dirty="0"/>
              <a:t>“It’s like a, </a:t>
            </a:r>
            <a:r>
              <a:rPr lang="en-AU" b="1" i="1" dirty="0"/>
              <a:t>there's like a bell curve</a:t>
            </a:r>
            <a:r>
              <a:rPr lang="en-AU" i="1" dirty="0"/>
              <a:t>….they're at their most vulnerable and probably behaving in their worst, at their height of survival brain, shall we say.  And then we can have another snapshot when they're in their peak form, you know, when they’ve had, “oh, you know, I’m engaging with this worker, and I’ve entered into some rehabilitation around my drug use, and, oh my gosh, I’m…,” lights are going on…because when you’ve got a stroppy social worker banging on your door, saying, “hey, I’m here, we’ve got these concerns about you having…,” </a:t>
            </a:r>
            <a:r>
              <a:rPr lang="en-AU" b="1" i="1" dirty="0"/>
              <a:t>of course, people are going to react</a:t>
            </a:r>
            <a:r>
              <a:rPr lang="en-AU" i="1" dirty="0"/>
              <a:t>”  </a:t>
            </a:r>
            <a:r>
              <a:rPr lang="en-AU" dirty="0"/>
              <a:t>Key informant 1.</a:t>
            </a:r>
            <a:endParaRPr lang="en-NZ" dirty="0"/>
          </a:p>
          <a:p>
            <a:endParaRPr lang="en-US" dirty="0"/>
          </a:p>
        </p:txBody>
      </p:sp>
      <p:sp>
        <p:nvSpPr>
          <p:cNvPr id="5" name="Slide Number Placeholder 4">
            <a:extLst>
              <a:ext uri="{FF2B5EF4-FFF2-40B4-BE49-F238E27FC236}">
                <a16:creationId xmlns:a16="http://schemas.microsoft.com/office/drawing/2014/main" id="{6B6842E1-EAC2-F34E-BC22-89EA725C3A22}"/>
              </a:ext>
            </a:extLst>
          </p:cNvPr>
          <p:cNvSpPr>
            <a:spLocks noGrp="1"/>
          </p:cNvSpPr>
          <p:nvPr>
            <p:ph type="sldNum" sz="quarter" idx="4"/>
          </p:nvPr>
        </p:nvSpPr>
        <p:spPr/>
        <p:txBody>
          <a:bodyPr/>
          <a:lstStyle/>
          <a:p>
            <a:fld id="{9445717F-2858-4043-A9CA-B2273EB60975}" type="slidenum">
              <a:rPr lang="en-US" smtClean="0"/>
              <a:pPr/>
              <a:t>12</a:t>
            </a:fld>
            <a:endParaRPr lang="en-US" dirty="0"/>
          </a:p>
        </p:txBody>
      </p:sp>
    </p:spTree>
    <p:extLst>
      <p:ext uri="{BB962C8B-B14F-4D97-AF65-F5344CB8AC3E}">
        <p14:creationId xmlns:p14="http://schemas.microsoft.com/office/powerpoint/2010/main" val="3716807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89B26-5623-1C41-979E-1EFC80884976}"/>
              </a:ext>
            </a:extLst>
          </p:cNvPr>
          <p:cNvSpPr>
            <a:spLocks noGrp="1"/>
          </p:cNvSpPr>
          <p:nvPr>
            <p:ph type="title"/>
          </p:nvPr>
        </p:nvSpPr>
        <p:spPr/>
        <p:txBody>
          <a:bodyPr/>
          <a:lstStyle/>
          <a:p>
            <a:r>
              <a:rPr lang="en-US" dirty="0"/>
              <a:t>Themes focus groups continued</a:t>
            </a:r>
          </a:p>
        </p:txBody>
      </p:sp>
      <p:sp>
        <p:nvSpPr>
          <p:cNvPr id="3" name="Text Placeholder 2">
            <a:extLst>
              <a:ext uri="{FF2B5EF4-FFF2-40B4-BE49-F238E27FC236}">
                <a16:creationId xmlns:a16="http://schemas.microsoft.com/office/drawing/2014/main" id="{B167DC3B-3731-034A-AA73-1F47EC62108E}"/>
              </a:ext>
            </a:extLst>
          </p:cNvPr>
          <p:cNvSpPr>
            <a:spLocks noGrp="1"/>
          </p:cNvSpPr>
          <p:nvPr>
            <p:ph type="body" sz="quarter" idx="20"/>
          </p:nvPr>
        </p:nvSpPr>
        <p:spPr/>
        <p:txBody>
          <a:bodyPr/>
          <a:lstStyle/>
          <a:p>
            <a:r>
              <a:rPr lang="en-US" dirty="0" err="1"/>
              <a:t>Organisational</a:t>
            </a:r>
            <a:r>
              <a:rPr lang="en-US" dirty="0"/>
              <a:t> factors - prevents</a:t>
            </a:r>
          </a:p>
        </p:txBody>
      </p:sp>
      <p:sp>
        <p:nvSpPr>
          <p:cNvPr id="4" name="Text Placeholder 3">
            <a:extLst>
              <a:ext uri="{FF2B5EF4-FFF2-40B4-BE49-F238E27FC236}">
                <a16:creationId xmlns:a16="http://schemas.microsoft.com/office/drawing/2014/main" id="{6EA389B4-13D7-8043-BCCA-E9B8C3EF2ED4}"/>
              </a:ext>
            </a:extLst>
          </p:cNvPr>
          <p:cNvSpPr>
            <a:spLocks noGrp="1"/>
          </p:cNvSpPr>
          <p:nvPr>
            <p:ph type="body" sz="quarter" idx="21"/>
          </p:nvPr>
        </p:nvSpPr>
        <p:spPr>
          <a:xfrm>
            <a:off x="542925" y="1494263"/>
            <a:ext cx="7972425" cy="3145749"/>
          </a:xfrm>
        </p:spPr>
        <p:txBody>
          <a:bodyPr/>
          <a:lstStyle/>
          <a:p>
            <a:pPr marL="342900" indent="-342900">
              <a:buAutoNum type="arabicPeriod"/>
            </a:pPr>
            <a:r>
              <a:rPr lang="en-AU" dirty="0"/>
              <a:t>Flexibility, intensiveness, holistic nature and accessibility of services – addresses whole </a:t>
            </a:r>
            <a:r>
              <a:rPr lang="en-AU" dirty="0" err="1"/>
              <a:t>whānau</a:t>
            </a:r>
            <a:r>
              <a:rPr lang="en-AU" dirty="0"/>
              <a:t> issues</a:t>
            </a:r>
            <a:r>
              <a:rPr lang="en-NZ" dirty="0"/>
              <a:t>. Poverty-aware and culturally relevant.</a:t>
            </a:r>
          </a:p>
          <a:p>
            <a:pPr marL="342900" indent="-342900">
              <a:buAutoNum type="arabicPeriod"/>
            </a:pPr>
            <a:r>
              <a:rPr lang="en-AU" dirty="0"/>
              <a:t>Professional collaboration for integrated response (contributes to trust and </a:t>
            </a:r>
            <a:r>
              <a:rPr lang="en-AU" dirty="0" err="1"/>
              <a:t>whānau</a:t>
            </a:r>
            <a:r>
              <a:rPr lang="en-AU" dirty="0"/>
              <a:t> engagement)</a:t>
            </a:r>
          </a:p>
          <a:p>
            <a:pPr marL="342900" indent="-342900">
              <a:buAutoNum type="arabicPeriod"/>
            </a:pPr>
            <a:r>
              <a:rPr lang="en-AU" dirty="0"/>
              <a:t>Timing of notification and services offered early within a finite pregnancy, by ‘right person’</a:t>
            </a:r>
          </a:p>
          <a:p>
            <a:r>
              <a:rPr lang="en-AU" b="1" dirty="0"/>
              <a:t>Organisational factors – causes</a:t>
            </a:r>
          </a:p>
          <a:p>
            <a:pPr marL="342900" indent="-342900">
              <a:buFont typeface="Arial" panose="020B0604020202020204" pitchFamily="34" charset="0"/>
              <a:buAutoNum type="arabicPeriod"/>
            </a:pPr>
            <a:r>
              <a:rPr lang="en-AU" dirty="0"/>
              <a:t>Racism and lack of recognition of Treaty obligations, impacts of colonisation, values of whakapapa, right to representation  – </a:t>
            </a:r>
            <a:r>
              <a:rPr lang="en-AU" dirty="0" err="1"/>
              <a:t>ie</a:t>
            </a:r>
            <a:r>
              <a:rPr lang="en-AU" dirty="0"/>
              <a:t>. who can speak for the child? </a:t>
            </a:r>
          </a:p>
          <a:p>
            <a:pPr marL="342900" indent="-342900">
              <a:buFont typeface="Arial" panose="020B0604020202020204" pitchFamily="34" charset="0"/>
              <a:buAutoNum type="arabicPeriod"/>
            </a:pPr>
            <a:r>
              <a:rPr lang="en-AU" dirty="0"/>
              <a:t>Previous child protection system contact/family history with Oranga Tamariki</a:t>
            </a:r>
          </a:p>
          <a:p>
            <a:pPr marL="342900" indent="-342900">
              <a:buFont typeface="Arial" panose="020B0604020202020204" pitchFamily="34" charset="0"/>
              <a:buAutoNum type="arabicPeriod"/>
            </a:pPr>
            <a:r>
              <a:rPr lang="en-AU" dirty="0"/>
              <a:t>Contact with other systems (e.g. health and other social services)</a:t>
            </a:r>
          </a:p>
          <a:p>
            <a:pPr marL="342900" indent="-342900">
              <a:buAutoNum type="arabicPeriod"/>
            </a:pPr>
            <a:endParaRPr lang="en-US" dirty="0"/>
          </a:p>
        </p:txBody>
      </p:sp>
      <p:sp>
        <p:nvSpPr>
          <p:cNvPr id="5" name="Slide Number Placeholder 4">
            <a:extLst>
              <a:ext uri="{FF2B5EF4-FFF2-40B4-BE49-F238E27FC236}">
                <a16:creationId xmlns:a16="http://schemas.microsoft.com/office/drawing/2014/main" id="{48F3EA11-D743-3D4C-9D89-BB7AE3855C26}"/>
              </a:ext>
            </a:extLst>
          </p:cNvPr>
          <p:cNvSpPr>
            <a:spLocks noGrp="1"/>
          </p:cNvSpPr>
          <p:nvPr>
            <p:ph type="sldNum" sz="quarter" idx="4"/>
          </p:nvPr>
        </p:nvSpPr>
        <p:spPr/>
        <p:txBody>
          <a:bodyPr/>
          <a:lstStyle/>
          <a:p>
            <a:fld id="{9445717F-2858-4043-A9CA-B2273EB60975}" type="slidenum">
              <a:rPr lang="en-US" smtClean="0"/>
              <a:pPr/>
              <a:t>13</a:t>
            </a:fld>
            <a:endParaRPr lang="en-US" dirty="0"/>
          </a:p>
        </p:txBody>
      </p:sp>
    </p:spTree>
    <p:extLst>
      <p:ext uri="{BB962C8B-B14F-4D97-AF65-F5344CB8AC3E}">
        <p14:creationId xmlns:p14="http://schemas.microsoft.com/office/powerpoint/2010/main" val="2763022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315D0-177D-B24A-AF65-D5F682FBFBD7}"/>
              </a:ext>
            </a:extLst>
          </p:cNvPr>
          <p:cNvSpPr>
            <a:spLocks noGrp="1"/>
          </p:cNvSpPr>
          <p:nvPr>
            <p:ph type="title"/>
          </p:nvPr>
        </p:nvSpPr>
        <p:spPr/>
        <p:txBody>
          <a:bodyPr/>
          <a:lstStyle/>
          <a:p>
            <a:pPr algn="ctr"/>
            <a:r>
              <a:rPr lang="en-US" dirty="0"/>
              <a:t>Previous system contact – the power of the record</a:t>
            </a:r>
          </a:p>
        </p:txBody>
      </p:sp>
      <p:sp>
        <p:nvSpPr>
          <p:cNvPr id="3" name="Text Placeholder 2">
            <a:extLst>
              <a:ext uri="{FF2B5EF4-FFF2-40B4-BE49-F238E27FC236}">
                <a16:creationId xmlns:a16="http://schemas.microsoft.com/office/drawing/2014/main" id="{36558887-9EE1-A648-9680-B75D1C7D4837}"/>
              </a:ext>
            </a:extLst>
          </p:cNvPr>
          <p:cNvSpPr>
            <a:spLocks noGrp="1"/>
          </p:cNvSpPr>
          <p:nvPr>
            <p:ph type="body" sz="quarter" idx="20"/>
          </p:nvPr>
        </p:nvSpPr>
        <p:spPr/>
        <p:txBody>
          <a:bodyPr/>
          <a:lstStyle/>
          <a:p>
            <a:endParaRPr lang="en-US"/>
          </a:p>
        </p:txBody>
      </p:sp>
      <p:sp>
        <p:nvSpPr>
          <p:cNvPr id="4" name="Text Placeholder 3">
            <a:extLst>
              <a:ext uri="{FF2B5EF4-FFF2-40B4-BE49-F238E27FC236}">
                <a16:creationId xmlns:a16="http://schemas.microsoft.com/office/drawing/2014/main" id="{381D8DC1-1F62-D14F-BCE5-81579F48319B}"/>
              </a:ext>
            </a:extLst>
          </p:cNvPr>
          <p:cNvSpPr>
            <a:spLocks noGrp="1"/>
          </p:cNvSpPr>
          <p:nvPr>
            <p:ph type="body" sz="quarter" idx="21"/>
          </p:nvPr>
        </p:nvSpPr>
        <p:spPr/>
        <p:txBody>
          <a:bodyPr/>
          <a:lstStyle/>
          <a:p>
            <a:r>
              <a:rPr lang="en-AU" i="1" dirty="0"/>
              <a:t>“Oranga Tamariki don’t acknowledge those protective factors and those changes that have happened so if a mum has had uplift ten years prior but in that ten years, she’s done drug and alcohol programmes and she’s got training, in a job and she’s really doing well for herself and this new pregnancy’s like just a total different chapter in her life,  [OT] will still go back to that ten years ago when she was ten years younger and in that different space.” </a:t>
            </a:r>
            <a:r>
              <a:rPr lang="en-AU" dirty="0"/>
              <a:t>Focus</a:t>
            </a:r>
            <a:r>
              <a:rPr lang="en-AU" i="1" dirty="0"/>
              <a:t> </a:t>
            </a:r>
            <a:r>
              <a:rPr lang="en-AU" dirty="0"/>
              <a:t>Group 3 participant </a:t>
            </a:r>
          </a:p>
          <a:p>
            <a:endParaRPr lang="en-AU" dirty="0"/>
          </a:p>
          <a:p>
            <a:r>
              <a:rPr lang="en-AU" i="1" dirty="0"/>
              <a:t>“The concerning thing for me is it doesn’t need to be a current thing but it’s, you know a past thing that’s been there and because that family is then under some sort of radar within the systems, they’re jumped up a level or two for people to react.” </a:t>
            </a:r>
            <a:r>
              <a:rPr lang="en-AU" dirty="0"/>
              <a:t>Focus</a:t>
            </a:r>
            <a:r>
              <a:rPr lang="en-AU" i="1" dirty="0"/>
              <a:t> </a:t>
            </a:r>
            <a:r>
              <a:rPr lang="en-AU" dirty="0"/>
              <a:t>Group 1 participant</a:t>
            </a:r>
          </a:p>
          <a:p>
            <a:endParaRPr lang="en-AU" dirty="0"/>
          </a:p>
          <a:p>
            <a:r>
              <a:rPr lang="en-AU" dirty="0"/>
              <a:t>Interacts with racism, because Māori have much higher rates of historic contact/surveillance.</a:t>
            </a:r>
            <a:endParaRPr lang="en-NZ" dirty="0"/>
          </a:p>
          <a:p>
            <a:endParaRPr lang="en-NZ" dirty="0"/>
          </a:p>
          <a:p>
            <a:endParaRPr lang="en-NZ" dirty="0"/>
          </a:p>
          <a:p>
            <a:endParaRPr lang="en-US" dirty="0"/>
          </a:p>
        </p:txBody>
      </p:sp>
      <p:sp>
        <p:nvSpPr>
          <p:cNvPr id="5" name="Slide Number Placeholder 4">
            <a:extLst>
              <a:ext uri="{FF2B5EF4-FFF2-40B4-BE49-F238E27FC236}">
                <a16:creationId xmlns:a16="http://schemas.microsoft.com/office/drawing/2014/main" id="{5B1A7ED0-4F0D-424C-A157-BAF9524A5EB2}"/>
              </a:ext>
            </a:extLst>
          </p:cNvPr>
          <p:cNvSpPr>
            <a:spLocks noGrp="1"/>
          </p:cNvSpPr>
          <p:nvPr>
            <p:ph type="sldNum" sz="quarter" idx="4"/>
          </p:nvPr>
        </p:nvSpPr>
        <p:spPr/>
        <p:txBody>
          <a:bodyPr/>
          <a:lstStyle/>
          <a:p>
            <a:fld id="{9445717F-2858-4043-A9CA-B2273EB60975}" type="slidenum">
              <a:rPr lang="en-US" smtClean="0"/>
              <a:pPr/>
              <a:t>14</a:t>
            </a:fld>
            <a:endParaRPr lang="en-US" dirty="0"/>
          </a:p>
        </p:txBody>
      </p:sp>
    </p:spTree>
    <p:extLst>
      <p:ext uri="{BB962C8B-B14F-4D97-AF65-F5344CB8AC3E}">
        <p14:creationId xmlns:p14="http://schemas.microsoft.com/office/powerpoint/2010/main" val="1133087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1B697-E447-9D43-8F39-065474DED2B1}"/>
              </a:ext>
            </a:extLst>
          </p:cNvPr>
          <p:cNvSpPr>
            <a:spLocks noGrp="1"/>
          </p:cNvSpPr>
          <p:nvPr>
            <p:ph type="title"/>
          </p:nvPr>
        </p:nvSpPr>
        <p:spPr/>
        <p:txBody>
          <a:bodyPr/>
          <a:lstStyle/>
          <a:p>
            <a:r>
              <a:rPr lang="en-US" dirty="0" err="1"/>
              <a:t>Organisational</a:t>
            </a:r>
            <a:r>
              <a:rPr lang="en-US" dirty="0"/>
              <a:t> factors – causes continued</a:t>
            </a:r>
          </a:p>
        </p:txBody>
      </p:sp>
      <p:sp>
        <p:nvSpPr>
          <p:cNvPr id="3" name="Text Placeholder 2">
            <a:extLst>
              <a:ext uri="{FF2B5EF4-FFF2-40B4-BE49-F238E27FC236}">
                <a16:creationId xmlns:a16="http://schemas.microsoft.com/office/drawing/2014/main" id="{B2B8AFAE-40CE-0B45-9B51-5F5FD54F9EE0}"/>
              </a:ext>
            </a:extLst>
          </p:cNvPr>
          <p:cNvSpPr>
            <a:spLocks noGrp="1"/>
          </p:cNvSpPr>
          <p:nvPr>
            <p:ph type="body" sz="quarter" idx="20"/>
          </p:nvPr>
        </p:nvSpPr>
        <p:spPr/>
        <p:txBody>
          <a:bodyPr/>
          <a:lstStyle/>
          <a:p>
            <a:r>
              <a:rPr lang="en-AU" dirty="0"/>
              <a:t>Child protection system interaction factors</a:t>
            </a:r>
            <a:endParaRPr lang="en-US" dirty="0"/>
          </a:p>
        </p:txBody>
      </p:sp>
      <p:sp>
        <p:nvSpPr>
          <p:cNvPr id="4" name="Text Placeholder 3">
            <a:extLst>
              <a:ext uri="{FF2B5EF4-FFF2-40B4-BE49-F238E27FC236}">
                <a16:creationId xmlns:a16="http://schemas.microsoft.com/office/drawing/2014/main" id="{D5A4A6F4-FEF9-C842-8284-408DD463E52E}"/>
              </a:ext>
            </a:extLst>
          </p:cNvPr>
          <p:cNvSpPr>
            <a:spLocks noGrp="1"/>
          </p:cNvSpPr>
          <p:nvPr>
            <p:ph type="body" sz="quarter" idx="21"/>
          </p:nvPr>
        </p:nvSpPr>
        <p:spPr>
          <a:xfrm>
            <a:off x="542925" y="1509196"/>
            <a:ext cx="8095553" cy="3259004"/>
          </a:xfrm>
        </p:spPr>
        <p:txBody>
          <a:bodyPr/>
          <a:lstStyle/>
          <a:p>
            <a:pPr marL="342900" indent="-342900">
              <a:buAutoNum type="arabicPeriod"/>
            </a:pPr>
            <a:r>
              <a:rPr lang="en-AU" dirty="0"/>
              <a:t>Relationships between OT and other agencies: poor communication and lack of valuing of NGO knowledge and input </a:t>
            </a:r>
          </a:p>
          <a:p>
            <a:r>
              <a:rPr lang="en-AU" i="1" dirty="0"/>
              <a:t>“Lack of trust towards NGOs from OT leads to lack of reciprocal trust from </a:t>
            </a:r>
            <a:r>
              <a:rPr lang="en-AU" i="1" dirty="0" err="1"/>
              <a:t>whānau</a:t>
            </a:r>
            <a:r>
              <a:rPr lang="en-AU" i="1" dirty="0"/>
              <a:t> to OT”.</a:t>
            </a:r>
            <a:r>
              <a:rPr lang="en-AU" dirty="0"/>
              <a:t> Focus Group 3 participant</a:t>
            </a:r>
          </a:p>
          <a:p>
            <a:endParaRPr lang="en-NZ" dirty="0"/>
          </a:p>
          <a:p>
            <a:r>
              <a:rPr lang="en-AU" dirty="0"/>
              <a:t>2. Relationships between OT and whanau: heavy-handed and unrealistic, changing expectations/timeframes</a:t>
            </a:r>
            <a:endParaRPr lang="en-NZ" dirty="0"/>
          </a:p>
          <a:p>
            <a:r>
              <a:rPr lang="en-AU" dirty="0"/>
              <a:t>(contributes to isolation and avoidance, damages trust) </a:t>
            </a:r>
          </a:p>
          <a:p>
            <a:r>
              <a:rPr lang="en-AU" i="1" dirty="0"/>
              <a:t>“quite often with the babies that I’ve seen and talking with </a:t>
            </a:r>
            <a:r>
              <a:rPr lang="en-AU" i="1" dirty="0" err="1"/>
              <a:t>whānau</a:t>
            </a:r>
            <a:r>
              <a:rPr lang="en-AU" i="1" dirty="0"/>
              <a:t>, that we always see this pattern of I’m not working fast enough.  You know, baby after baby, I’m doing my best but it’s not fast enough for Child Protection and all of a sudden this baby, the final beautiful baby they’re ever </a:t>
            </a:r>
            <a:r>
              <a:rPr lang="en-AU" i="1" dirty="0" err="1"/>
              <a:t>gonna</a:t>
            </a:r>
            <a:r>
              <a:rPr lang="en-AU" i="1" dirty="0"/>
              <a:t> have …they are actually saying sorry, timeframe.  You haven’t done it in the timeframe we’ve asked so therefore, that child has bonded with the caregivers, ok, and quite often it’s caregivers and not </a:t>
            </a:r>
            <a:r>
              <a:rPr lang="en-AU" i="1" dirty="0" err="1"/>
              <a:t>whānau</a:t>
            </a:r>
            <a:r>
              <a:rPr lang="en-AU" i="1" dirty="0"/>
              <a:t> and so they’re out of the </a:t>
            </a:r>
            <a:r>
              <a:rPr lang="en-AU" i="1" dirty="0" err="1"/>
              <a:t>whānau</a:t>
            </a:r>
            <a:r>
              <a:rPr lang="en-AU" i="1" dirty="0"/>
              <a:t> and </a:t>
            </a:r>
            <a:r>
              <a:rPr lang="en-AU" i="1" dirty="0" err="1"/>
              <a:t>whānau</a:t>
            </a:r>
            <a:r>
              <a:rPr lang="en-AU" i="1" dirty="0"/>
              <a:t> is powerless, the bonding has occurred and you’re not allowed to interrupt that process”</a:t>
            </a:r>
            <a:r>
              <a:rPr lang="en-AU" dirty="0"/>
              <a:t> Focus group 3 participant</a:t>
            </a:r>
            <a:endParaRPr lang="en-NZ" dirty="0"/>
          </a:p>
          <a:p>
            <a:endParaRPr lang="en-US" dirty="0"/>
          </a:p>
        </p:txBody>
      </p:sp>
      <p:sp>
        <p:nvSpPr>
          <p:cNvPr id="5" name="Slide Number Placeholder 4">
            <a:extLst>
              <a:ext uri="{FF2B5EF4-FFF2-40B4-BE49-F238E27FC236}">
                <a16:creationId xmlns:a16="http://schemas.microsoft.com/office/drawing/2014/main" id="{7B3CFBBB-A2DE-C94C-AB2A-50C0B8E28A03}"/>
              </a:ext>
            </a:extLst>
          </p:cNvPr>
          <p:cNvSpPr>
            <a:spLocks noGrp="1"/>
          </p:cNvSpPr>
          <p:nvPr>
            <p:ph type="sldNum" sz="quarter" idx="4"/>
          </p:nvPr>
        </p:nvSpPr>
        <p:spPr/>
        <p:txBody>
          <a:bodyPr/>
          <a:lstStyle/>
          <a:p>
            <a:fld id="{9445717F-2858-4043-A9CA-B2273EB60975}" type="slidenum">
              <a:rPr lang="en-US" smtClean="0"/>
              <a:pPr/>
              <a:t>15</a:t>
            </a:fld>
            <a:endParaRPr lang="en-US" dirty="0"/>
          </a:p>
        </p:txBody>
      </p:sp>
    </p:spTree>
    <p:extLst>
      <p:ext uri="{BB962C8B-B14F-4D97-AF65-F5344CB8AC3E}">
        <p14:creationId xmlns:p14="http://schemas.microsoft.com/office/powerpoint/2010/main" val="1742337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271A5-E37D-D043-98DC-B529D73703D1}"/>
              </a:ext>
            </a:extLst>
          </p:cNvPr>
          <p:cNvSpPr>
            <a:spLocks noGrp="1"/>
          </p:cNvSpPr>
          <p:nvPr>
            <p:ph type="title"/>
          </p:nvPr>
        </p:nvSpPr>
        <p:spPr/>
        <p:txBody>
          <a:bodyPr/>
          <a:lstStyle/>
          <a:p>
            <a:r>
              <a:rPr lang="en-US" dirty="0" err="1"/>
              <a:t>Whānau</a:t>
            </a:r>
            <a:r>
              <a:rPr lang="en-US" dirty="0"/>
              <a:t> factors</a:t>
            </a:r>
          </a:p>
        </p:txBody>
      </p:sp>
      <p:sp>
        <p:nvSpPr>
          <p:cNvPr id="3" name="Text Placeholder 2">
            <a:extLst>
              <a:ext uri="{FF2B5EF4-FFF2-40B4-BE49-F238E27FC236}">
                <a16:creationId xmlns:a16="http://schemas.microsoft.com/office/drawing/2014/main" id="{9FF66067-537D-354F-A0EB-F9BA1BC7A669}"/>
              </a:ext>
            </a:extLst>
          </p:cNvPr>
          <p:cNvSpPr>
            <a:spLocks noGrp="1"/>
          </p:cNvSpPr>
          <p:nvPr>
            <p:ph type="body" sz="quarter" idx="20"/>
          </p:nvPr>
        </p:nvSpPr>
        <p:spPr/>
        <p:txBody>
          <a:bodyPr/>
          <a:lstStyle/>
          <a:p>
            <a:r>
              <a:rPr lang="en-US" dirty="0"/>
              <a:t>Prevents:</a:t>
            </a:r>
          </a:p>
        </p:txBody>
      </p:sp>
      <p:sp>
        <p:nvSpPr>
          <p:cNvPr id="4" name="Text Placeholder 3">
            <a:extLst>
              <a:ext uri="{FF2B5EF4-FFF2-40B4-BE49-F238E27FC236}">
                <a16:creationId xmlns:a16="http://schemas.microsoft.com/office/drawing/2014/main" id="{075EE772-39A7-4748-81F2-C4FBCFC2C098}"/>
              </a:ext>
            </a:extLst>
          </p:cNvPr>
          <p:cNvSpPr>
            <a:spLocks noGrp="1"/>
          </p:cNvSpPr>
          <p:nvPr>
            <p:ph type="body" sz="quarter" idx="21"/>
          </p:nvPr>
        </p:nvSpPr>
        <p:spPr/>
        <p:txBody>
          <a:bodyPr/>
          <a:lstStyle/>
          <a:p>
            <a:r>
              <a:rPr lang="en-AU" dirty="0"/>
              <a:t>1. Relationships of support between </a:t>
            </a:r>
            <a:r>
              <a:rPr lang="en-AU" dirty="0" err="1"/>
              <a:t>whānau</a:t>
            </a:r>
            <a:r>
              <a:rPr lang="en-AU" dirty="0"/>
              <a:t> and others</a:t>
            </a:r>
            <a:endParaRPr lang="en-NZ" dirty="0"/>
          </a:p>
          <a:p>
            <a:r>
              <a:rPr lang="en-AU" dirty="0"/>
              <a:t>(reduced by some OT policies) (reduced by socioeconomic stress)</a:t>
            </a:r>
          </a:p>
          <a:p>
            <a:endParaRPr lang="en-AU" dirty="0"/>
          </a:p>
          <a:p>
            <a:r>
              <a:rPr lang="en-AU" b="1" dirty="0"/>
              <a:t>Causes:</a:t>
            </a:r>
          </a:p>
          <a:p>
            <a:pPr marL="342900" indent="-342900">
              <a:buFont typeface="+mj-lt"/>
              <a:buAutoNum type="arabicPeriod"/>
            </a:pPr>
            <a:r>
              <a:rPr lang="en-AU" dirty="0"/>
              <a:t>Poverty stress and access to services</a:t>
            </a:r>
            <a:r>
              <a:rPr lang="en-NZ" dirty="0"/>
              <a:t> </a:t>
            </a:r>
            <a:r>
              <a:rPr lang="en-AU" dirty="0"/>
              <a:t>(exacerbated by inaccessible services and unrealistic expectations)</a:t>
            </a:r>
          </a:p>
          <a:p>
            <a:pPr marL="342900" indent="-342900">
              <a:buFont typeface="+mj-lt"/>
              <a:buAutoNum type="arabicPeriod"/>
            </a:pPr>
            <a:r>
              <a:rPr lang="en-AU" dirty="0"/>
              <a:t>Impacts on parenting of drug use and related mental health issues</a:t>
            </a:r>
          </a:p>
          <a:p>
            <a:pPr marL="342900" indent="-342900">
              <a:buFont typeface="+mj-lt"/>
              <a:buAutoNum type="arabicPeriod"/>
            </a:pPr>
            <a:r>
              <a:rPr lang="en-AU" dirty="0"/>
              <a:t>Isolation and avoidance</a:t>
            </a:r>
            <a:endParaRPr lang="en-NZ" dirty="0"/>
          </a:p>
          <a:p>
            <a:r>
              <a:rPr lang="en-AU" dirty="0"/>
              <a:t>(added to by historic trauma/system contact and authoritarian, unrealistic expectations, fragmented service provision and ‘negative expectancies’)</a:t>
            </a:r>
            <a:endParaRPr lang="en-US" dirty="0"/>
          </a:p>
        </p:txBody>
      </p:sp>
      <p:sp>
        <p:nvSpPr>
          <p:cNvPr id="5" name="Slide Number Placeholder 4">
            <a:extLst>
              <a:ext uri="{FF2B5EF4-FFF2-40B4-BE49-F238E27FC236}">
                <a16:creationId xmlns:a16="http://schemas.microsoft.com/office/drawing/2014/main" id="{3A4FFE2D-5142-3C4C-809F-2F8B31C8FBD6}"/>
              </a:ext>
            </a:extLst>
          </p:cNvPr>
          <p:cNvSpPr>
            <a:spLocks noGrp="1"/>
          </p:cNvSpPr>
          <p:nvPr>
            <p:ph type="sldNum" sz="quarter" idx="4"/>
          </p:nvPr>
        </p:nvSpPr>
        <p:spPr/>
        <p:txBody>
          <a:bodyPr/>
          <a:lstStyle/>
          <a:p>
            <a:fld id="{9445717F-2858-4043-A9CA-B2273EB60975}" type="slidenum">
              <a:rPr lang="en-US" smtClean="0"/>
              <a:pPr/>
              <a:t>16</a:t>
            </a:fld>
            <a:endParaRPr lang="en-US" dirty="0"/>
          </a:p>
        </p:txBody>
      </p:sp>
    </p:spTree>
    <p:extLst>
      <p:ext uri="{BB962C8B-B14F-4D97-AF65-F5344CB8AC3E}">
        <p14:creationId xmlns:p14="http://schemas.microsoft.com/office/powerpoint/2010/main" val="484239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52431-6A96-5642-AFBA-F322D10576BD}"/>
              </a:ext>
            </a:extLst>
          </p:cNvPr>
          <p:cNvSpPr>
            <a:spLocks noGrp="1"/>
          </p:cNvSpPr>
          <p:nvPr>
            <p:ph type="title"/>
          </p:nvPr>
        </p:nvSpPr>
        <p:spPr/>
        <p:txBody>
          <a:bodyPr/>
          <a:lstStyle/>
          <a:p>
            <a:r>
              <a:rPr lang="en-US" dirty="0"/>
              <a:t>Making connections: family support in socioeconomic and historical context</a:t>
            </a:r>
          </a:p>
        </p:txBody>
      </p:sp>
      <p:sp>
        <p:nvSpPr>
          <p:cNvPr id="3" name="Text Placeholder 2">
            <a:extLst>
              <a:ext uri="{FF2B5EF4-FFF2-40B4-BE49-F238E27FC236}">
                <a16:creationId xmlns:a16="http://schemas.microsoft.com/office/drawing/2014/main" id="{4AA26830-3CAB-9143-BE94-DF1F156AD85C}"/>
              </a:ext>
            </a:extLst>
          </p:cNvPr>
          <p:cNvSpPr>
            <a:spLocks noGrp="1"/>
          </p:cNvSpPr>
          <p:nvPr>
            <p:ph type="body" sz="quarter" idx="20"/>
          </p:nvPr>
        </p:nvSpPr>
        <p:spPr/>
        <p:txBody>
          <a:bodyPr/>
          <a:lstStyle/>
          <a:p>
            <a:endParaRPr lang="en-US"/>
          </a:p>
        </p:txBody>
      </p:sp>
      <p:sp>
        <p:nvSpPr>
          <p:cNvPr id="4" name="Text Placeholder 3">
            <a:extLst>
              <a:ext uri="{FF2B5EF4-FFF2-40B4-BE49-F238E27FC236}">
                <a16:creationId xmlns:a16="http://schemas.microsoft.com/office/drawing/2014/main" id="{662E2C5D-BD0F-D342-9BF2-38BAC43326C5}"/>
              </a:ext>
            </a:extLst>
          </p:cNvPr>
          <p:cNvSpPr>
            <a:spLocks noGrp="1"/>
          </p:cNvSpPr>
          <p:nvPr>
            <p:ph type="body" sz="quarter" idx="21"/>
          </p:nvPr>
        </p:nvSpPr>
        <p:spPr/>
        <p:txBody>
          <a:bodyPr/>
          <a:lstStyle/>
          <a:p>
            <a:r>
              <a:rPr lang="en-AU" i="1" dirty="0"/>
              <a:t>“saying to </a:t>
            </a:r>
            <a:r>
              <a:rPr lang="en-AU" i="1" dirty="0" err="1"/>
              <a:t>whānau</a:t>
            </a:r>
            <a:r>
              <a:rPr lang="en-AU" i="1" dirty="0"/>
              <a:t> we believe you can do this and we believe that you have the skills in your, not just yourself but your whole </a:t>
            </a:r>
            <a:r>
              <a:rPr lang="en-AU" i="1" dirty="0" err="1"/>
              <a:t>whānau</a:t>
            </a:r>
            <a:r>
              <a:rPr lang="en-AU" i="1" dirty="0"/>
              <a:t> can support you with that and the resources to support families to do that for themselves, it’s really tricky, you know, that often they are families that are struggling financially or they are struggling for housing reasons or other social things happening in their family which mean that the wider </a:t>
            </a:r>
            <a:r>
              <a:rPr lang="en-AU" i="1" dirty="0" err="1"/>
              <a:t>whānau</a:t>
            </a:r>
            <a:r>
              <a:rPr lang="en-AU" i="1" dirty="0"/>
              <a:t> are not as available as they would once have been…we can become, I guess, part of that extended </a:t>
            </a:r>
            <a:r>
              <a:rPr lang="en-AU" i="1" dirty="0" err="1"/>
              <a:t>whānau</a:t>
            </a:r>
            <a:r>
              <a:rPr lang="en-AU" i="1" dirty="0"/>
              <a:t> of support people for the families” </a:t>
            </a:r>
            <a:r>
              <a:rPr lang="en-AU" dirty="0"/>
              <a:t>Focus group 1 participant</a:t>
            </a:r>
          </a:p>
          <a:p>
            <a:endParaRPr lang="en-NZ" dirty="0"/>
          </a:p>
          <a:p>
            <a:r>
              <a:rPr lang="en-AU" dirty="0"/>
              <a:t>“</a:t>
            </a:r>
            <a:r>
              <a:rPr lang="en-AU" i="1" dirty="0"/>
              <a:t>So equity, lots more brought in so that the resources are there.. So they don’t have to worry as much, you know, </a:t>
            </a:r>
            <a:r>
              <a:rPr lang="en-AU" i="1" dirty="0" err="1"/>
              <a:t>whānau</a:t>
            </a:r>
            <a:r>
              <a:rPr lang="en-AU" i="1" dirty="0"/>
              <a:t> </a:t>
            </a:r>
            <a:r>
              <a:rPr lang="en-AU" i="1" dirty="0" err="1"/>
              <a:t>wanna</a:t>
            </a:r>
            <a:r>
              <a:rPr lang="en-AU" i="1" dirty="0"/>
              <a:t> be there but they can’t afford to be there.  They’re exhausted, they have other things they need to do … processes should make it easier so they can focus on what’s important ...  You know, how horrible is it to say I really </a:t>
            </a:r>
            <a:r>
              <a:rPr lang="en-AU" i="1" dirty="0" err="1"/>
              <a:t>wanna</a:t>
            </a:r>
            <a:r>
              <a:rPr lang="en-AU" i="1" dirty="0"/>
              <a:t> focus on this but I can’t afford to.  I don’t know how … I can’t make ends meet already”</a:t>
            </a:r>
            <a:r>
              <a:rPr lang="en-AU" dirty="0"/>
              <a:t> Focus group 1 participant.</a:t>
            </a:r>
            <a:endParaRPr lang="en-NZ" dirty="0"/>
          </a:p>
          <a:p>
            <a:endParaRPr lang="en-US" dirty="0"/>
          </a:p>
        </p:txBody>
      </p:sp>
      <p:sp>
        <p:nvSpPr>
          <p:cNvPr id="5" name="Slide Number Placeholder 4">
            <a:extLst>
              <a:ext uri="{FF2B5EF4-FFF2-40B4-BE49-F238E27FC236}">
                <a16:creationId xmlns:a16="http://schemas.microsoft.com/office/drawing/2014/main" id="{70CF1855-6C45-D649-A4C9-E883CE851C19}"/>
              </a:ext>
            </a:extLst>
          </p:cNvPr>
          <p:cNvSpPr>
            <a:spLocks noGrp="1"/>
          </p:cNvSpPr>
          <p:nvPr>
            <p:ph type="sldNum" sz="quarter" idx="4"/>
          </p:nvPr>
        </p:nvSpPr>
        <p:spPr/>
        <p:txBody>
          <a:bodyPr/>
          <a:lstStyle/>
          <a:p>
            <a:fld id="{9445717F-2858-4043-A9CA-B2273EB60975}" type="slidenum">
              <a:rPr lang="en-US" smtClean="0"/>
              <a:pPr/>
              <a:t>17</a:t>
            </a:fld>
            <a:endParaRPr lang="en-US" dirty="0"/>
          </a:p>
        </p:txBody>
      </p:sp>
    </p:spTree>
    <p:extLst>
      <p:ext uri="{BB962C8B-B14F-4D97-AF65-F5344CB8AC3E}">
        <p14:creationId xmlns:p14="http://schemas.microsoft.com/office/powerpoint/2010/main" val="1623568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BEB50-52E2-E34B-AF74-E7DAECB12828}"/>
              </a:ext>
            </a:extLst>
          </p:cNvPr>
          <p:cNvSpPr>
            <a:spLocks noGrp="1"/>
          </p:cNvSpPr>
          <p:nvPr>
            <p:ph type="title"/>
          </p:nvPr>
        </p:nvSpPr>
        <p:spPr/>
        <p:txBody>
          <a:bodyPr/>
          <a:lstStyle/>
          <a:p>
            <a:r>
              <a:rPr lang="en-US" dirty="0"/>
              <a:t>Informal support in historical context</a:t>
            </a:r>
          </a:p>
        </p:txBody>
      </p:sp>
      <p:sp>
        <p:nvSpPr>
          <p:cNvPr id="3" name="Text Placeholder 2">
            <a:extLst>
              <a:ext uri="{FF2B5EF4-FFF2-40B4-BE49-F238E27FC236}">
                <a16:creationId xmlns:a16="http://schemas.microsoft.com/office/drawing/2014/main" id="{E11192E3-87F0-934B-B1B0-14F8965D0432}"/>
              </a:ext>
            </a:extLst>
          </p:cNvPr>
          <p:cNvSpPr>
            <a:spLocks noGrp="1"/>
          </p:cNvSpPr>
          <p:nvPr>
            <p:ph type="body" sz="quarter" idx="20"/>
          </p:nvPr>
        </p:nvSpPr>
        <p:spPr/>
        <p:txBody>
          <a:bodyPr/>
          <a:lstStyle/>
          <a:p>
            <a:endParaRPr lang="en-US"/>
          </a:p>
        </p:txBody>
      </p:sp>
      <p:sp>
        <p:nvSpPr>
          <p:cNvPr id="4" name="Text Placeholder 3">
            <a:extLst>
              <a:ext uri="{FF2B5EF4-FFF2-40B4-BE49-F238E27FC236}">
                <a16:creationId xmlns:a16="http://schemas.microsoft.com/office/drawing/2014/main" id="{4714651E-55E4-8E47-A51E-E34E1B66A627}"/>
              </a:ext>
            </a:extLst>
          </p:cNvPr>
          <p:cNvSpPr>
            <a:spLocks noGrp="1"/>
          </p:cNvSpPr>
          <p:nvPr>
            <p:ph type="body" sz="quarter" idx="21"/>
          </p:nvPr>
        </p:nvSpPr>
        <p:spPr/>
        <p:txBody>
          <a:bodyPr/>
          <a:lstStyle/>
          <a:p>
            <a:r>
              <a:rPr lang="en-AU" i="1" dirty="0"/>
              <a:t>“For us, </a:t>
            </a:r>
            <a:r>
              <a:rPr lang="en-AU" b="1" i="1" dirty="0"/>
              <a:t>having access to good support services </a:t>
            </a:r>
            <a:r>
              <a:rPr lang="en-AU" i="1" dirty="0"/>
              <a:t>whether that’s in an NGO space or whatever is helpful for our </a:t>
            </a:r>
            <a:r>
              <a:rPr lang="en-AU" i="1" dirty="0" err="1"/>
              <a:t>whānau</a:t>
            </a:r>
            <a:r>
              <a:rPr lang="en-AU" i="1" dirty="0"/>
              <a:t> but </a:t>
            </a:r>
            <a:r>
              <a:rPr lang="en-AU" b="1" i="1" dirty="0"/>
              <a:t>also their natural supports and they’ve got to find those positive ones out in the community </a:t>
            </a:r>
            <a:r>
              <a:rPr lang="en-AU" i="1" dirty="0"/>
              <a:t>but with saying that, if you’ve got gang connections, OT won’t see that as good supports but </a:t>
            </a:r>
            <a:r>
              <a:rPr lang="en-AU" b="1" i="1" dirty="0"/>
              <a:t>we know gang members can be good parents, uncles, aunties</a:t>
            </a:r>
            <a:r>
              <a:rPr lang="en-AU" i="1" dirty="0"/>
              <a:t> and it’s not acknowledged by Oranga Tamariki that they can parent well, which is unfortunate… an uncle is an uncle, </a:t>
            </a:r>
            <a:r>
              <a:rPr lang="en-AU" b="1" i="1" dirty="0"/>
              <a:t>you can’t help who your </a:t>
            </a:r>
            <a:r>
              <a:rPr lang="en-AU" b="1" i="1" dirty="0" err="1"/>
              <a:t>whānau</a:t>
            </a:r>
            <a:r>
              <a:rPr lang="en-AU" b="1" i="1" dirty="0"/>
              <a:t> is</a:t>
            </a:r>
            <a:r>
              <a:rPr lang="en-AU" i="1" dirty="0"/>
              <a:t> and you know, the more people that love a child, the better and we do have, you know, </a:t>
            </a:r>
            <a:r>
              <a:rPr lang="en-AU" b="1" i="1" dirty="0"/>
              <a:t>conversations with the wider </a:t>
            </a:r>
            <a:r>
              <a:rPr lang="en-AU" b="1" i="1" dirty="0" err="1"/>
              <a:t>whānau</a:t>
            </a:r>
            <a:r>
              <a:rPr lang="en-AU" b="1" i="1" dirty="0"/>
              <a:t> to see what they are like</a:t>
            </a:r>
            <a:r>
              <a:rPr lang="en-AU" i="1" dirty="0"/>
              <a:t>”</a:t>
            </a:r>
            <a:r>
              <a:rPr lang="en-AU" dirty="0"/>
              <a:t> – Focus group 3 participant </a:t>
            </a:r>
            <a:endParaRPr lang="en-NZ" dirty="0"/>
          </a:p>
          <a:p>
            <a:r>
              <a:rPr lang="en-NZ" dirty="0"/>
              <a:t>“just looking at some cases we’ve had recently that there are parents coming through now and they’ve been CYFS kids themselves so they’ve been removed from </a:t>
            </a:r>
            <a:r>
              <a:rPr lang="en-NZ" dirty="0" err="1"/>
              <a:t>whānau</a:t>
            </a:r>
            <a:r>
              <a:rPr lang="en-NZ" dirty="0"/>
              <a:t> and Iwi and </a:t>
            </a:r>
            <a:r>
              <a:rPr lang="en-NZ" dirty="0" err="1"/>
              <a:t>hapu</a:t>
            </a:r>
            <a:r>
              <a:rPr lang="en-NZ" dirty="0"/>
              <a:t> and now they’re having their own babies and they’re still in that OT space and </a:t>
            </a:r>
            <a:r>
              <a:rPr lang="en-NZ" dirty="0" err="1"/>
              <a:t>Oranga</a:t>
            </a:r>
            <a:r>
              <a:rPr lang="en-NZ" dirty="0"/>
              <a:t> Tamariki are saying things like </a:t>
            </a:r>
            <a:r>
              <a:rPr lang="en-NZ" b="1" dirty="0"/>
              <a:t>where are your natural supports and we’re saying well you’ve taken them all away </a:t>
            </a:r>
            <a:r>
              <a:rPr lang="en-NZ" b="1" dirty="0" err="1"/>
              <a:t>‘cause</a:t>
            </a:r>
            <a:r>
              <a:rPr lang="en-NZ" b="1" dirty="0"/>
              <a:t> you removed that child,</a:t>
            </a:r>
            <a:r>
              <a:rPr lang="en-NZ" dirty="0"/>
              <a:t> that parent when she was a child from her natural supports” Focus group 3 participant</a:t>
            </a:r>
            <a:endParaRPr lang="en-US" dirty="0"/>
          </a:p>
        </p:txBody>
      </p:sp>
      <p:sp>
        <p:nvSpPr>
          <p:cNvPr id="5" name="Slide Number Placeholder 4">
            <a:extLst>
              <a:ext uri="{FF2B5EF4-FFF2-40B4-BE49-F238E27FC236}">
                <a16:creationId xmlns:a16="http://schemas.microsoft.com/office/drawing/2014/main" id="{81BAE132-2F18-CA43-BE80-C6DB22C0D214}"/>
              </a:ext>
            </a:extLst>
          </p:cNvPr>
          <p:cNvSpPr>
            <a:spLocks noGrp="1"/>
          </p:cNvSpPr>
          <p:nvPr>
            <p:ph type="sldNum" sz="quarter" idx="4"/>
          </p:nvPr>
        </p:nvSpPr>
        <p:spPr/>
        <p:txBody>
          <a:bodyPr/>
          <a:lstStyle/>
          <a:p>
            <a:fld id="{9445717F-2858-4043-A9CA-B2273EB60975}" type="slidenum">
              <a:rPr lang="en-US" smtClean="0"/>
              <a:pPr/>
              <a:t>18</a:t>
            </a:fld>
            <a:endParaRPr lang="en-US" dirty="0"/>
          </a:p>
        </p:txBody>
      </p:sp>
    </p:spTree>
    <p:extLst>
      <p:ext uri="{BB962C8B-B14F-4D97-AF65-F5344CB8AC3E}">
        <p14:creationId xmlns:p14="http://schemas.microsoft.com/office/powerpoint/2010/main" val="372606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C0364-60EE-B944-9FD4-D662BFAA1640}"/>
              </a:ext>
            </a:extLst>
          </p:cNvPr>
          <p:cNvSpPr>
            <a:spLocks noGrp="1"/>
          </p:cNvSpPr>
          <p:nvPr>
            <p:ph type="title"/>
          </p:nvPr>
        </p:nvSpPr>
        <p:spPr/>
        <p:txBody>
          <a:bodyPr/>
          <a:lstStyle/>
          <a:p>
            <a:pPr algn="ctr"/>
            <a:r>
              <a:rPr lang="en-NZ" sz="2000" dirty="0"/>
              <a:t>Kelly, Deb and Toni: ‘Don’t go down without a fight’</a:t>
            </a:r>
            <a:endParaRPr lang="en-US" dirty="0"/>
          </a:p>
        </p:txBody>
      </p:sp>
      <p:sp>
        <p:nvSpPr>
          <p:cNvPr id="3" name="Text Placeholder 2">
            <a:extLst>
              <a:ext uri="{FF2B5EF4-FFF2-40B4-BE49-F238E27FC236}">
                <a16:creationId xmlns:a16="http://schemas.microsoft.com/office/drawing/2014/main" id="{2196AC21-F8B9-3845-81A4-9B2B674445A5}"/>
              </a:ext>
            </a:extLst>
          </p:cNvPr>
          <p:cNvSpPr>
            <a:spLocks noGrp="1"/>
          </p:cNvSpPr>
          <p:nvPr>
            <p:ph type="body" sz="quarter" idx="20"/>
          </p:nvPr>
        </p:nvSpPr>
        <p:spPr/>
        <p:txBody>
          <a:bodyPr/>
          <a:lstStyle/>
          <a:p>
            <a:r>
              <a:rPr lang="en-US" dirty="0"/>
              <a:t>Case story one - </a:t>
            </a:r>
            <a:r>
              <a:rPr lang="en-US" dirty="0" err="1"/>
              <a:t>kōrero</a:t>
            </a:r>
            <a:r>
              <a:rPr lang="en-US" dirty="0"/>
              <a:t> </a:t>
            </a:r>
            <a:r>
              <a:rPr lang="en-US" dirty="0" err="1"/>
              <a:t>tuatahi</a:t>
            </a:r>
            <a:r>
              <a:rPr lang="en-US" dirty="0"/>
              <a:t>       https://</a:t>
            </a:r>
            <a:r>
              <a:rPr lang="en-US" dirty="0" err="1"/>
              <a:t>blogs.otago.ac.nz</a:t>
            </a:r>
            <a:r>
              <a:rPr lang="en-US" dirty="0"/>
              <a:t>/prevention/case-studies/</a:t>
            </a:r>
          </a:p>
        </p:txBody>
      </p:sp>
      <p:sp>
        <p:nvSpPr>
          <p:cNvPr id="4" name="Text Placeholder 3">
            <a:extLst>
              <a:ext uri="{FF2B5EF4-FFF2-40B4-BE49-F238E27FC236}">
                <a16:creationId xmlns:a16="http://schemas.microsoft.com/office/drawing/2014/main" id="{DED71C4D-A4E9-7544-A017-38CC16B023F6}"/>
              </a:ext>
            </a:extLst>
          </p:cNvPr>
          <p:cNvSpPr>
            <a:spLocks noGrp="1"/>
          </p:cNvSpPr>
          <p:nvPr>
            <p:ph type="body" sz="quarter" idx="21"/>
          </p:nvPr>
        </p:nvSpPr>
        <p:spPr>
          <a:xfrm>
            <a:off x="542925" y="1377558"/>
            <a:ext cx="8415221" cy="3506676"/>
          </a:xfrm>
        </p:spPr>
        <p:txBody>
          <a:bodyPr/>
          <a:lstStyle/>
          <a:p>
            <a:r>
              <a:rPr lang="en-NZ" dirty="0"/>
              <a:t>Key themes: Strategic advocacy, rights-based practice regarding disability, accurate assessments, support not surveillance, collaboration between OT and other profs, residential options, multiple meanings of </a:t>
            </a:r>
            <a:r>
              <a:rPr lang="en-NZ" dirty="0" err="1"/>
              <a:t>whānau</a:t>
            </a:r>
            <a:r>
              <a:rPr lang="en-NZ" dirty="0"/>
              <a:t>, be prepared. </a:t>
            </a:r>
          </a:p>
          <a:p>
            <a:endParaRPr lang="en-NZ" dirty="0"/>
          </a:p>
          <a:p>
            <a:r>
              <a:rPr lang="en-NZ" dirty="0"/>
              <a:t>Kelly’s message for other parents:</a:t>
            </a:r>
          </a:p>
          <a:p>
            <a:r>
              <a:rPr lang="en-NZ" dirty="0"/>
              <a:t>“Don’t give up. Don’t go out with, don’t leave without picking up a fight.”</a:t>
            </a:r>
          </a:p>
          <a:p>
            <a:endParaRPr lang="en-NZ" dirty="0"/>
          </a:p>
          <a:p>
            <a:r>
              <a:rPr lang="en-NZ" dirty="0"/>
              <a:t>Deb: “I just felt that they didn’t always treat her like a reasonable human being that has equal rights as you and I do.”</a:t>
            </a:r>
          </a:p>
          <a:p>
            <a:endParaRPr lang="en-NZ" dirty="0"/>
          </a:p>
          <a:p>
            <a:endParaRPr lang="en-NZ" dirty="0"/>
          </a:p>
          <a:p>
            <a:r>
              <a:rPr lang="en-NZ" dirty="0"/>
              <a:t>Toni: “There is a huge need for a cultural and policy shift within </a:t>
            </a:r>
            <a:r>
              <a:rPr lang="en-NZ" dirty="0" err="1"/>
              <a:t>Oranga</a:t>
            </a:r>
            <a:r>
              <a:rPr lang="en-NZ" dirty="0"/>
              <a:t> Tamariki in terms of how they understand and respond to disability… [the] narrow focus really has terribly negative impacts on people who, you know, require support to participate in a meaningful way…. serious decisions made that have lifelong effects on parents and children, they are outdated, and unfounded beliefs and attitudes about intellectual disability… It’s seen as a risk factor full stop, without considering, you know, what are the layered supports or arrangements that might [be needed]? … It’s the fact that the relationships and the bond can endure.”</a:t>
            </a:r>
          </a:p>
          <a:p>
            <a:endParaRPr lang="en-NZ" dirty="0"/>
          </a:p>
          <a:p>
            <a:endParaRPr lang="en-NZ" dirty="0"/>
          </a:p>
          <a:p>
            <a:endParaRPr lang="en-NZ" dirty="0"/>
          </a:p>
        </p:txBody>
      </p:sp>
      <p:sp>
        <p:nvSpPr>
          <p:cNvPr id="5" name="Slide Number Placeholder 4">
            <a:extLst>
              <a:ext uri="{FF2B5EF4-FFF2-40B4-BE49-F238E27FC236}">
                <a16:creationId xmlns:a16="http://schemas.microsoft.com/office/drawing/2014/main" id="{045B6F47-902D-2440-BF0B-43C9357E9329}"/>
              </a:ext>
            </a:extLst>
          </p:cNvPr>
          <p:cNvSpPr>
            <a:spLocks noGrp="1"/>
          </p:cNvSpPr>
          <p:nvPr>
            <p:ph type="sldNum" sz="quarter" idx="4"/>
          </p:nvPr>
        </p:nvSpPr>
        <p:spPr/>
        <p:txBody>
          <a:bodyPr/>
          <a:lstStyle/>
          <a:p>
            <a:fld id="{9445717F-2858-4043-A9CA-B2273EB60975}" type="slidenum">
              <a:rPr lang="en-US" smtClean="0"/>
              <a:pPr/>
              <a:t>19</a:t>
            </a:fld>
            <a:endParaRPr lang="en-US" dirty="0"/>
          </a:p>
        </p:txBody>
      </p:sp>
    </p:spTree>
    <p:extLst>
      <p:ext uri="{BB962C8B-B14F-4D97-AF65-F5344CB8AC3E}">
        <p14:creationId xmlns:p14="http://schemas.microsoft.com/office/powerpoint/2010/main" val="1922475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FD39C-EC3B-CC4F-B7BE-D260D051D3EA}"/>
              </a:ext>
            </a:extLst>
          </p:cNvPr>
          <p:cNvSpPr>
            <a:spLocks noGrp="1"/>
          </p:cNvSpPr>
          <p:nvPr>
            <p:ph type="title"/>
          </p:nvPr>
        </p:nvSpPr>
        <p:spPr/>
        <p:txBody>
          <a:bodyPr/>
          <a:lstStyle/>
          <a:p>
            <a:r>
              <a:rPr lang="en-US" dirty="0"/>
              <a:t>This seminar covers…</a:t>
            </a:r>
          </a:p>
        </p:txBody>
      </p:sp>
      <p:sp>
        <p:nvSpPr>
          <p:cNvPr id="3" name="Text Placeholder 2">
            <a:extLst>
              <a:ext uri="{FF2B5EF4-FFF2-40B4-BE49-F238E27FC236}">
                <a16:creationId xmlns:a16="http://schemas.microsoft.com/office/drawing/2014/main" id="{01506F81-A94C-364D-87B2-F3A3341F1169}"/>
              </a:ext>
            </a:extLst>
          </p:cNvPr>
          <p:cNvSpPr>
            <a:spLocks noGrp="1"/>
          </p:cNvSpPr>
          <p:nvPr>
            <p:ph type="body" sz="quarter" idx="20"/>
          </p:nvPr>
        </p:nvSpPr>
        <p:spPr/>
        <p:txBody>
          <a:bodyPr/>
          <a:lstStyle/>
          <a:p>
            <a:r>
              <a:rPr lang="en-US" dirty="0"/>
              <a:t>Ko </a:t>
            </a:r>
            <a:r>
              <a:rPr lang="en-US" dirty="0" err="1"/>
              <a:t>tēnei</a:t>
            </a:r>
            <a:r>
              <a:rPr lang="en-US" dirty="0"/>
              <a:t> korero e </a:t>
            </a:r>
            <a:r>
              <a:rPr lang="en-US" dirty="0" err="1"/>
              <a:t>pā</a:t>
            </a:r>
            <a:r>
              <a:rPr lang="en-US" dirty="0"/>
              <a:t> ana </a:t>
            </a:r>
            <a:r>
              <a:rPr lang="en-US" dirty="0" err="1"/>
              <a:t>ki</a:t>
            </a:r>
            <a:r>
              <a:rPr lang="en-US" dirty="0"/>
              <a:t>…</a:t>
            </a:r>
          </a:p>
        </p:txBody>
      </p:sp>
      <p:sp>
        <p:nvSpPr>
          <p:cNvPr id="4" name="Text Placeholder 3">
            <a:extLst>
              <a:ext uri="{FF2B5EF4-FFF2-40B4-BE49-F238E27FC236}">
                <a16:creationId xmlns:a16="http://schemas.microsoft.com/office/drawing/2014/main" id="{2C4AC9DE-4EA2-7E47-A9A0-C696773A8901}"/>
              </a:ext>
            </a:extLst>
          </p:cNvPr>
          <p:cNvSpPr>
            <a:spLocks noGrp="1"/>
          </p:cNvSpPr>
          <p:nvPr>
            <p:ph type="body" sz="quarter" idx="21"/>
          </p:nvPr>
        </p:nvSpPr>
        <p:spPr/>
        <p:txBody>
          <a:bodyPr/>
          <a:lstStyle/>
          <a:p>
            <a:pPr marL="285750" indent="-285750" fontAlgn="t">
              <a:buFont typeface="Wingdings" pitchFamily="2" charset="2"/>
              <a:buChar char="Ø"/>
            </a:pPr>
            <a:r>
              <a:rPr lang="en-NZ" dirty="0"/>
              <a:t>What do recent trends suggest about removal practices?</a:t>
            </a:r>
          </a:p>
          <a:p>
            <a:pPr marL="285750" indent="-285750" fontAlgn="t">
              <a:buFont typeface="Wingdings" pitchFamily="2" charset="2"/>
              <a:buChar char="Ø"/>
            </a:pPr>
            <a:r>
              <a:rPr lang="en-NZ" dirty="0"/>
              <a:t>What are the wider contextual factors which lead to inequalities in removal rates, including the overrepresentation of Māori?</a:t>
            </a:r>
          </a:p>
          <a:p>
            <a:pPr marL="285750" indent="-285750" fontAlgn="t">
              <a:buFont typeface="Wingdings" pitchFamily="2" charset="2"/>
              <a:buChar char="Ø"/>
            </a:pPr>
            <a:r>
              <a:rPr lang="en-NZ" dirty="0"/>
              <a:t>What do professionals working with </a:t>
            </a:r>
            <a:r>
              <a:rPr lang="en-NZ" dirty="0" err="1"/>
              <a:t>whānau</a:t>
            </a:r>
            <a:r>
              <a:rPr lang="en-NZ" dirty="0"/>
              <a:t> in the community say helps prevent removal?</a:t>
            </a:r>
          </a:p>
          <a:p>
            <a:pPr marL="285750" indent="-285750" fontAlgn="t">
              <a:buFont typeface="Wingdings" pitchFamily="2" charset="2"/>
              <a:buChar char="Ø"/>
            </a:pPr>
            <a:r>
              <a:rPr lang="en-NZ" dirty="0"/>
              <a:t>What are </a:t>
            </a:r>
            <a:r>
              <a:rPr lang="en-NZ" dirty="0" err="1"/>
              <a:t>whānau</a:t>
            </a:r>
            <a:r>
              <a:rPr lang="en-NZ" dirty="0"/>
              <a:t> perceptions of what helps avoid removal?</a:t>
            </a:r>
          </a:p>
          <a:p>
            <a:pPr marL="285750" indent="-285750" fontAlgn="t">
              <a:buFont typeface="Wingdings" pitchFamily="2" charset="2"/>
              <a:buChar char="Ø"/>
            </a:pPr>
            <a:r>
              <a:rPr lang="en-NZ" dirty="0"/>
              <a:t>What are the overall lessons for organisational structures, service design, policy and practice?</a:t>
            </a:r>
          </a:p>
          <a:p>
            <a:endParaRPr lang="en-US" dirty="0"/>
          </a:p>
        </p:txBody>
      </p:sp>
      <p:sp>
        <p:nvSpPr>
          <p:cNvPr id="5" name="Slide Number Placeholder 4">
            <a:extLst>
              <a:ext uri="{FF2B5EF4-FFF2-40B4-BE49-F238E27FC236}">
                <a16:creationId xmlns:a16="http://schemas.microsoft.com/office/drawing/2014/main" id="{EB63D074-743B-7747-AC1E-B8F9B9CA6C1E}"/>
              </a:ext>
            </a:extLst>
          </p:cNvPr>
          <p:cNvSpPr>
            <a:spLocks noGrp="1"/>
          </p:cNvSpPr>
          <p:nvPr>
            <p:ph type="sldNum" sz="quarter" idx="4"/>
          </p:nvPr>
        </p:nvSpPr>
        <p:spPr/>
        <p:txBody>
          <a:bodyPr/>
          <a:lstStyle/>
          <a:p>
            <a:fld id="{9445717F-2858-4043-A9CA-B2273EB60975}" type="slidenum">
              <a:rPr lang="en-US" smtClean="0"/>
              <a:pPr/>
              <a:t>2</a:t>
            </a:fld>
            <a:endParaRPr lang="en-US" dirty="0"/>
          </a:p>
        </p:txBody>
      </p:sp>
    </p:spTree>
    <p:extLst>
      <p:ext uri="{BB962C8B-B14F-4D97-AF65-F5344CB8AC3E}">
        <p14:creationId xmlns:p14="http://schemas.microsoft.com/office/powerpoint/2010/main" val="1674462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001DE-B277-F048-89E8-4CAE4D3CAB8A}"/>
              </a:ext>
            </a:extLst>
          </p:cNvPr>
          <p:cNvSpPr>
            <a:spLocks noGrp="1"/>
          </p:cNvSpPr>
          <p:nvPr>
            <p:ph type="title"/>
          </p:nvPr>
        </p:nvSpPr>
        <p:spPr/>
        <p:txBody>
          <a:bodyPr/>
          <a:lstStyle/>
          <a:p>
            <a:pPr algn="ctr"/>
            <a:r>
              <a:rPr lang="en-NZ" sz="2400" dirty="0"/>
              <a:t>Tracey and Simone: ‘It was pretty much last warning’</a:t>
            </a:r>
            <a:endParaRPr lang="en-US" sz="2400" dirty="0"/>
          </a:p>
        </p:txBody>
      </p:sp>
      <p:sp>
        <p:nvSpPr>
          <p:cNvPr id="3" name="Text Placeholder 2">
            <a:extLst>
              <a:ext uri="{FF2B5EF4-FFF2-40B4-BE49-F238E27FC236}">
                <a16:creationId xmlns:a16="http://schemas.microsoft.com/office/drawing/2014/main" id="{512225D4-0077-CE41-96D8-EC6CE7DBF0C7}"/>
              </a:ext>
            </a:extLst>
          </p:cNvPr>
          <p:cNvSpPr>
            <a:spLocks noGrp="1"/>
          </p:cNvSpPr>
          <p:nvPr>
            <p:ph type="body" sz="quarter" idx="20"/>
          </p:nvPr>
        </p:nvSpPr>
        <p:spPr/>
        <p:txBody>
          <a:bodyPr/>
          <a:lstStyle/>
          <a:p>
            <a:r>
              <a:rPr lang="en-US" dirty="0"/>
              <a:t>Case story two – </a:t>
            </a:r>
            <a:r>
              <a:rPr lang="en-US" dirty="0" err="1"/>
              <a:t>kōrero</a:t>
            </a:r>
            <a:r>
              <a:rPr lang="en-US" dirty="0"/>
              <a:t> </a:t>
            </a:r>
            <a:r>
              <a:rPr lang="en-US" dirty="0" err="1"/>
              <a:t>tuarua</a:t>
            </a:r>
            <a:endParaRPr lang="en-US" dirty="0"/>
          </a:p>
        </p:txBody>
      </p:sp>
      <p:sp>
        <p:nvSpPr>
          <p:cNvPr id="4" name="Text Placeholder 3">
            <a:extLst>
              <a:ext uri="{FF2B5EF4-FFF2-40B4-BE49-F238E27FC236}">
                <a16:creationId xmlns:a16="http://schemas.microsoft.com/office/drawing/2014/main" id="{32B0C697-C9B7-C440-883F-4766A288FF9F}"/>
              </a:ext>
            </a:extLst>
          </p:cNvPr>
          <p:cNvSpPr>
            <a:spLocks noGrp="1"/>
          </p:cNvSpPr>
          <p:nvPr>
            <p:ph type="body" sz="quarter" idx="21"/>
          </p:nvPr>
        </p:nvSpPr>
        <p:spPr>
          <a:xfrm>
            <a:off x="542925" y="1509196"/>
            <a:ext cx="8444958" cy="3196619"/>
          </a:xfrm>
        </p:spPr>
        <p:txBody>
          <a:bodyPr/>
          <a:lstStyle/>
          <a:p>
            <a:r>
              <a:rPr lang="en-US" dirty="0"/>
              <a:t>Key themes: Intensive support service, empowerment and focus on own goals, mediators of meaning, relationship, holistic service (anything you need/ stress reduction focus), intrinsic motivations, Māori practitioner for Māori </a:t>
            </a:r>
            <a:r>
              <a:rPr lang="en-US" dirty="0" err="1"/>
              <a:t>whānau</a:t>
            </a:r>
            <a:r>
              <a:rPr lang="en-US" dirty="0"/>
              <a:t>, changing OT expectations.  </a:t>
            </a:r>
          </a:p>
          <a:p>
            <a:endParaRPr lang="en-US" dirty="0"/>
          </a:p>
          <a:p>
            <a:r>
              <a:rPr lang="en-US" dirty="0"/>
              <a:t>Tracey: </a:t>
            </a:r>
            <a:r>
              <a:rPr lang="en-NZ" dirty="0"/>
              <a:t>“Don’t focus on CYFS, they’re not really that important. Focus on what you know you have to do for your children and for yourself, because only you know what’s good for you and your kids… just make the changes, be ready to be open to change.”</a:t>
            </a:r>
          </a:p>
          <a:p>
            <a:endParaRPr lang="en-NZ" dirty="0"/>
          </a:p>
          <a:p>
            <a:r>
              <a:rPr lang="en-NZ" dirty="0"/>
              <a:t>Simone: “We hear it over time and time again with our whanau, that they’re not, they’re just not transparent enough… They say ‘you’ve got to do all of this’ and then they keep moving the goal post all the time.”</a:t>
            </a:r>
          </a:p>
          <a:p>
            <a:endParaRPr lang="en-NZ" dirty="0"/>
          </a:p>
          <a:p>
            <a:endParaRPr lang="en-NZ" dirty="0"/>
          </a:p>
          <a:p>
            <a:r>
              <a:rPr lang="en-NZ" dirty="0"/>
              <a:t>“The level of comfort that Māori </a:t>
            </a:r>
            <a:r>
              <a:rPr lang="en-NZ" dirty="0" err="1"/>
              <a:t>whānau</a:t>
            </a:r>
            <a:r>
              <a:rPr lang="en-NZ" dirty="0"/>
              <a:t> have when working with a social worker who is also Māori is often different to what they would have with a non-Māori worker, and that relationship can be make or break. Part of this is ensuring that there are enough Māori workers to work with Māori </a:t>
            </a:r>
            <a:r>
              <a:rPr lang="en-NZ" dirty="0" err="1"/>
              <a:t>whānau</a:t>
            </a:r>
            <a:r>
              <a:rPr lang="en-NZ" dirty="0"/>
              <a:t>”.</a:t>
            </a:r>
          </a:p>
          <a:p>
            <a:endParaRPr lang="en-US" dirty="0"/>
          </a:p>
        </p:txBody>
      </p:sp>
      <p:sp>
        <p:nvSpPr>
          <p:cNvPr id="5" name="Slide Number Placeholder 4">
            <a:extLst>
              <a:ext uri="{FF2B5EF4-FFF2-40B4-BE49-F238E27FC236}">
                <a16:creationId xmlns:a16="http://schemas.microsoft.com/office/drawing/2014/main" id="{4D048F37-54BA-AF4E-A463-D7F0001329CD}"/>
              </a:ext>
            </a:extLst>
          </p:cNvPr>
          <p:cNvSpPr>
            <a:spLocks noGrp="1"/>
          </p:cNvSpPr>
          <p:nvPr>
            <p:ph type="sldNum" sz="quarter" idx="4"/>
          </p:nvPr>
        </p:nvSpPr>
        <p:spPr/>
        <p:txBody>
          <a:bodyPr/>
          <a:lstStyle/>
          <a:p>
            <a:fld id="{9445717F-2858-4043-A9CA-B2273EB60975}" type="slidenum">
              <a:rPr lang="en-US" smtClean="0"/>
              <a:pPr/>
              <a:t>20</a:t>
            </a:fld>
            <a:endParaRPr lang="en-US" dirty="0"/>
          </a:p>
        </p:txBody>
      </p:sp>
    </p:spTree>
    <p:extLst>
      <p:ext uri="{BB962C8B-B14F-4D97-AF65-F5344CB8AC3E}">
        <p14:creationId xmlns:p14="http://schemas.microsoft.com/office/powerpoint/2010/main" val="2675593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AC81F-0778-3440-BCFD-BA7C02A98AB1}"/>
              </a:ext>
            </a:extLst>
          </p:cNvPr>
          <p:cNvSpPr>
            <a:spLocks noGrp="1"/>
          </p:cNvSpPr>
          <p:nvPr>
            <p:ph type="title"/>
          </p:nvPr>
        </p:nvSpPr>
        <p:spPr/>
        <p:txBody>
          <a:bodyPr/>
          <a:lstStyle/>
          <a:p>
            <a:pPr algn="ctr"/>
            <a:br>
              <a:rPr lang="en-NZ" sz="2000" b="0" dirty="0"/>
            </a:br>
            <a:r>
              <a:rPr lang="en-NZ" sz="2000" b="0" dirty="0"/>
              <a:t>Katrina and Sarah: ‘That doesn’t make sense, because the children need to go back to their parents, you know?’</a:t>
            </a:r>
            <a:br>
              <a:rPr lang="en-NZ" b="0" dirty="0"/>
            </a:br>
            <a:endParaRPr lang="en-US" dirty="0"/>
          </a:p>
        </p:txBody>
      </p:sp>
      <p:sp>
        <p:nvSpPr>
          <p:cNvPr id="3" name="Text Placeholder 2">
            <a:extLst>
              <a:ext uri="{FF2B5EF4-FFF2-40B4-BE49-F238E27FC236}">
                <a16:creationId xmlns:a16="http://schemas.microsoft.com/office/drawing/2014/main" id="{8209CFD6-0D86-E541-AF69-323535E36EAB}"/>
              </a:ext>
            </a:extLst>
          </p:cNvPr>
          <p:cNvSpPr>
            <a:spLocks noGrp="1"/>
          </p:cNvSpPr>
          <p:nvPr>
            <p:ph type="body" sz="quarter" idx="20"/>
          </p:nvPr>
        </p:nvSpPr>
        <p:spPr/>
        <p:txBody>
          <a:bodyPr/>
          <a:lstStyle/>
          <a:p>
            <a:r>
              <a:rPr lang="en-US" dirty="0"/>
              <a:t>Case story three – </a:t>
            </a:r>
            <a:r>
              <a:rPr lang="en-US" dirty="0" err="1"/>
              <a:t>kōrero</a:t>
            </a:r>
            <a:r>
              <a:rPr lang="en-US" dirty="0"/>
              <a:t> </a:t>
            </a:r>
            <a:r>
              <a:rPr lang="en-US" dirty="0" err="1"/>
              <a:t>tuatoru</a:t>
            </a:r>
            <a:endParaRPr lang="en-US" dirty="0"/>
          </a:p>
        </p:txBody>
      </p:sp>
      <p:sp>
        <p:nvSpPr>
          <p:cNvPr id="4" name="Text Placeholder 3">
            <a:extLst>
              <a:ext uri="{FF2B5EF4-FFF2-40B4-BE49-F238E27FC236}">
                <a16:creationId xmlns:a16="http://schemas.microsoft.com/office/drawing/2014/main" id="{357924BA-5A3F-F74A-B692-199EE10B0204}"/>
              </a:ext>
            </a:extLst>
          </p:cNvPr>
          <p:cNvSpPr>
            <a:spLocks noGrp="1"/>
          </p:cNvSpPr>
          <p:nvPr>
            <p:ph type="body" sz="quarter" idx="21"/>
          </p:nvPr>
        </p:nvSpPr>
        <p:spPr>
          <a:xfrm>
            <a:off x="394011" y="1449659"/>
            <a:ext cx="8259336" cy="3084446"/>
          </a:xfrm>
        </p:spPr>
        <p:txBody>
          <a:bodyPr/>
          <a:lstStyle/>
          <a:p>
            <a:r>
              <a:rPr lang="en-US" dirty="0"/>
              <a:t>Key themes: Drug rehab, trauma-informed, intensive/holistic service, coaching re professionals, relationship of trust leads to honesty (needs time), concrete help, rebuilding confidence, OT workers over-stretched, accurate assessments (not only on paper), focus on parenting support if children are to stay/return. By Māori, for Māori services.  </a:t>
            </a:r>
          </a:p>
          <a:p>
            <a:endParaRPr lang="en-US" dirty="0"/>
          </a:p>
          <a:p>
            <a:r>
              <a:rPr lang="en-NZ" dirty="0"/>
              <a:t>Katrina: “Maybe not always judging the situation by the paper, like maybe being more involved in people’s recovery and that too.”</a:t>
            </a:r>
          </a:p>
          <a:p>
            <a:endParaRPr lang="en-US" dirty="0"/>
          </a:p>
          <a:p>
            <a:endParaRPr lang="en-US" dirty="0"/>
          </a:p>
          <a:p>
            <a:r>
              <a:rPr lang="en-NZ" dirty="0"/>
              <a:t>Katrina: “They only help the children apparently… That doesn’t make sense because the children need to go back to their parents, you know?”</a:t>
            </a:r>
            <a:endParaRPr lang="en-US" dirty="0"/>
          </a:p>
          <a:p>
            <a:endParaRPr lang="en-US" dirty="0"/>
          </a:p>
          <a:p>
            <a:endParaRPr lang="en-US" dirty="0"/>
          </a:p>
          <a:p>
            <a:r>
              <a:rPr lang="en-NZ" dirty="0"/>
              <a:t>Sarah: “Addressing those stresses… providing a safe environment can encompass a whole other thing, budgeting, you name it, all sorts of things. You know, it’s not just parenting.”</a:t>
            </a:r>
            <a:endParaRPr lang="en-US" dirty="0"/>
          </a:p>
        </p:txBody>
      </p:sp>
      <p:sp>
        <p:nvSpPr>
          <p:cNvPr id="5" name="Slide Number Placeholder 4">
            <a:extLst>
              <a:ext uri="{FF2B5EF4-FFF2-40B4-BE49-F238E27FC236}">
                <a16:creationId xmlns:a16="http://schemas.microsoft.com/office/drawing/2014/main" id="{6554BB08-6550-6040-B7A9-4413A6DC433C}"/>
              </a:ext>
            </a:extLst>
          </p:cNvPr>
          <p:cNvSpPr>
            <a:spLocks noGrp="1"/>
          </p:cNvSpPr>
          <p:nvPr>
            <p:ph type="sldNum" sz="quarter" idx="4"/>
          </p:nvPr>
        </p:nvSpPr>
        <p:spPr/>
        <p:txBody>
          <a:bodyPr/>
          <a:lstStyle/>
          <a:p>
            <a:fld id="{9445717F-2858-4043-A9CA-B2273EB60975}" type="slidenum">
              <a:rPr lang="en-US" smtClean="0"/>
              <a:pPr/>
              <a:t>21</a:t>
            </a:fld>
            <a:endParaRPr lang="en-US" dirty="0"/>
          </a:p>
        </p:txBody>
      </p:sp>
    </p:spTree>
    <p:extLst>
      <p:ext uri="{BB962C8B-B14F-4D97-AF65-F5344CB8AC3E}">
        <p14:creationId xmlns:p14="http://schemas.microsoft.com/office/powerpoint/2010/main" val="983420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25685-6BE8-4041-9564-8DC239C6816E}"/>
              </a:ext>
            </a:extLst>
          </p:cNvPr>
          <p:cNvSpPr>
            <a:spLocks noGrp="1"/>
          </p:cNvSpPr>
          <p:nvPr>
            <p:ph type="title"/>
          </p:nvPr>
        </p:nvSpPr>
        <p:spPr>
          <a:xfrm>
            <a:off x="706815" y="572430"/>
            <a:ext cx="8028307" cy="401443"/>
          </a:xfrm>
        </p:spPr>
        <p:txBody>
          <a:bodyPr/>
          <a:lstStyle/>
          <a:p>
            <a:pPr algn="ctr"/>
            <a:r>
              <a:rPr lang="en-US" sz="2400" dirty="0"/>
              <a:t>Addressing direct and decision-making ecology issues</a:t>
            </a:r>
          </a:p>
        </p:txBody>
      </p:sp>
      <p:sp>
        <p:nvSpPr>
          <p:cNvPr id="3" name="Text Placeholder 2">
            <a:extLst>
              <a:ext uri="{FF2B5EF4-FFF2-40B4-BE49-F238E27FC236}">
                <a16:creationId xmlns:a16="http://schemas.microsoft.com/office/drawing/2014/main" id="{977EA49A-1868-944C-AE93-69012D5665A1}"/>
              </a:ext>
            </a:extLst>
          </p:cNvPr>
          <p:cNvSpPr>
            <a:spLocks noGrp="1"/>
          </p:cNvSpPr>
          <p:nvPr>
            <p:ph type="body" sz="quarter" idx="20"/>
          </p:nvPr>
        </p:nvSpPr>
        <p:spPr/>
        <p:txBody>
          <a:bodyPr/>
          <a:lstStyle/>
          <a:p>
            <a:endParaRPr lang="en-US"/>
          </a:p>
        </p:txBody>
      </p:sp>
      <p:sp>
        <p:nvSpPr>
          <p:cNvPr id="4" name="Text Placeholder 3">
            <a:extLst>
              <a:ext uri="{FF2B5EF4-FFF2-40B4-BE49-F238E27FC236}">
                <a16:creationId xmlns:a16="http://schemas.microsoft.com/office/drawing/2014/main" id="{3F8F2031-216B-2B49-B9C0-A6223101B4F3}"/>
              </a:ext>
            </a:extLst>
          </p:cNvPr>
          <p:cNvSpPr>
            <a:spLocks noGrp="1"/>
          </p:cNvSpPr>
          <p:nvPr>
            <p:ph type="body" sz="quarter" idx="21"/>
          </p:nvPr>
        </p:nvSpPr>
        <p:spPr>
          <a:xfrm>
            <a:off x="241061" y="1095451"/>
            <a:ext cx="8761689" cy="3946593"/>
          </a:xfrm>
        </p:spPr>
        <p:txBody>
          <a:bodyPr/>
          <a:lstStyle/>
          <a:p>
            <a:r>
              <a:rPr lang="en-US" dirty="0"/>
              <a:t>Some issues </a:t>
            </a:r>
            <a:r>
              <a:rPr lang="en-US" i="1" dirty="0"/>
              <a:t>can (but not always)</a:t>
            </a:r>
            <a:r>
              <a:rPr lang="en-US" dirty="0"/>
              <a:t> affect parenting capacity in some way:</a:t>
            </a:r>
          </a:p>
          <a:p>
            <a:pPr marL="285750" indent="-285750">
              <a:buFontTx/>
              <a:buChar char="-"/>
            </a:pPr>
            <a:r>
              <a:rPr lang="en-US" dirty="0"/>
              <a:t>Drug addiction</a:t>
            </a:r>
          </a:p>
          <a:p>
            <a:pPr marL="285750" indent="-285750">
              <a:buFontTx/>
              <a:buChar char="-"/>
            </a:pPr>
            <a:r>
              <a:rPr lang="en-US" dirty="0"/>
              <a:t>History of trauma</a:t>
            </a:r>
          </a:p>
          <a:p>
            <a:pPr marL="285750" indent="-285750">
              <a:buFontTx/>
              <a:buChar char="-"/>
            </a:pPr>
            <a:r>
              <a:rPr lang="en-US" dirty="0"/>
              <a:t>Stress</a:t>
            </a:r>
          </a:p>
          <a:p>
            <a:pPr marL="285750" indent="-285750">
              <a:buFontTx/>
              <a:buChar char="-"/>
            </a:pPr>
            <a:r>
              <a:rPr lang="en-US" dirty="0"/>
              <a:t>Poverty</a:t>
            </a:r>
          </a:p>
          <a:p>
            <a:pPr marL="285750" indent="-285750">
              <a:buFontTx/>
              <a:buChar char="-"/>
            </a:pPr>
            <a:r>
              <a:rPr lang="en-US" dirty="0"/>
              <a:t>Disability</a:t>
            </a:r>
          </a:p>
          <a:p>
            <a:pPr marL="285750" indent="-285750">
              <a:buFontTx/>
              <a:buChar char="-"/>
            </a:pPr>
            <a:r>
              <a:rPr lang="en-US" dirty="0"/>
              <a:t>Intimate partner violence</a:t>
            </a:r>
          </a:p>
          <a:p>
            <a:pPr marL="285750" indent="-285750">
              <a:buFontTx/>
              <a:buChar char="-"/>
            </a:pPr>
            <a:r>
              <a:rPr lang="en-US" dirty="0"/>
              <a:t>Lack of community supports/ isolation</a:t>
            </a:r>
          </a:p>
          <a:p>
            <a:r>
              <a:rPr lang="en-US" dirty="0"/>
              <a:t>= direct issues</a:t>
            </a:r>
          </a:p>
          <a:p>
            <a:r>
              <a:rPr lang="en-US" dirty="0"/>
              <a:t>= need early, integrated, rights-based, intensive/holistic services by right people + </a:t>
            </a:r>
          </a:p>
          <a:p>
            <a:r>
              <a:rPr lang="en-US" dirty="0"/>
              <a:t>community development and social protections</a:t>
            </a:r>
          </a:p>
          <a:p>
            <a:endParaRPr lang="en-US" dirty="0"/>
          </a:p>
          <a:p>
            <a:r>
              <a:rPr lang="en-US" dirty="0"/>
              <a:t>Other issues have nothing to do with parenting capacity, but affect systems responses and decision-making processes within the dm ecology (Fluke </a:t>
            </a:r>
            <a:r>
              <a:rPr lang="en-US" dirty="0" err="1"/>
              <a:t>etal</a:t>
            </a:r>
            <a:r>
              <a:rPr lang="en-US" dirty="0"/>
              <a:t>., 2014):</a:t>
            </a:r>
          </a:p>
          <a:p>
            <a:pPr marL="285750" indent="-285750">
              <a:buFontTx/>
              <a:buChar char="-"/>
            </a:pPr>
            <a:r>
              <a:rPr lang="en-US" dirty="0"/>
              <a:t>Poorly coordinated services</a:t>
            </a:r>
          </a:p>
          <a:p>
            <a:pPr marL="285750" indent="-285750">
              <a:buFontTx/>
              <a:buChar char="-"/>
            </a:pPr>
            <a:r>
              <a:rPr lang="en-US" dirty="0"/>
              <a:t>Authoritarian/superficial practice (recorded history reliance)</a:t>
            </a:r>
          </a:p>
          <a:p>
            <a:pPr marL="285750" indent="-285750">
              <a:buFontTx/>
              <a:buChar char="-"/>
            </a:pPr>
            <a:r>
              <a:rPr lang="en-US" dirty="0"/>
              <a:t>Lack of inclusion of family perspective or NGO workers</a:t>
            </a:r>
          </a:p>
          <a:p>
            <a:pPr marL="285750" indent="-285750">
              <a:buFontTx/>
              <a:buChar char="-"/>
            </a:pPr>
            <a:r>
              <a:rPr lang="en-US" dirty="0"/>
              <a:t>Lack of resource for intensive provision</a:t>
            </a:r>
          </a:p>
          <a:p>
            <a:pPr marL="285750" indent="-285750">
              <a:buFontTx/>
              <a:buChar char="-"/>
            </a:pPr>
            <a:r>
              <a:rPr lang="en-US" dirty="0"/>
              <a:t>Poor communication</a:t>
            </a:r>
          </a:p>
          <a:p>
            <a:pPr marL="285750" indent="-285750">
              <a:buFontTx/>
              <a:buChar char="-"/>
            </a:pPr>
            <a:r>
              <a:rPr lang="en-US" dirty="0"/>
              <a:t>Racism/classism/sexism/ableism</a:t>
            </a:r>
          </a:p>
          <a:p>
            <a:pPr marL="285750" indent="-285750">
              <a:buFontTx/>
              <a:buChar char="-"/>
            </a:pPr>
            <a:r>
              <a:rPr lang="en-US" dirty="0"/>
              <a:t>= decision ecology</a:t>
            </a:r>
          </a:p>
          <a:p>
            <a:pPr marL="285750" indent="-285750">
              <a:buFontTx/>
              <a:buChar char="-"/>
            </a:pPr>
            <a:r>
              <a:rPr lang="en-US" dirty="0"/>
              <a:t>= need strategic advocacy, critical resistance, reclaim the narrative</a:t>
            </a:r>
          </a:p>
        </p:txBody>
      </p:sp>
      <p:sp>
        <p:nvSpPr>
          <p:cNvPr id="5" name="Slide Number Placeholder 4">
            <a:extLst>
              <a:ext uri="{FF2B5EF4-FFF2-40B4-BE49-F238E27FC236}">
                <a16:creationId xmlns:a16="http://schemas.microsoft.com/office/drawing/2014/main" id="{FE463EA3-6BE8-F147-8D7F-491AB83BB7FE}"/>
              </a:ext>
            </a:extLst>
          </p:cNvPr>
          <p:cNvSpPr>
            <a:spLocks noGrp="1"/>
          </p:cNvSpPr>
          <p:nvPr>
            <p:ph type="sldNum" sz="quarter" idx="4"/>
          </p:nvPr>
        </p:nvSpPr>
        <p:spPr/>
        <p:txBody>
          <a:bodyPr/>
          <a:lstStyle/>
          <a:p>
            <a:fld id="{9445717F-2858-4043-A9CA-B2273EB60975}" type="slidenum">
              <a:rPr lang="en-US" smtClean="0"/>
              <a:pPr/>
              <a:t>22</a:t>
            </a:fld>
            <a:endParaRPr lang="en-US" dirty="0"/>
          </a:p>
        </p:txBody>
      </p:sp>
    </p:spTree>
    <p:extLst>
      <p:ext uri="{BB962C8B-B14F-4D97-AF65-F5344CB8AC3E}">
        <p14:creationId xmlns:p14="http://schemas.microsoft.com/office/powerpoint/2010/main" val="240778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97747-88D3-492B-BE8D-7AE8844EB2D7}"/>
              </a:ext>
            </a:extLst>
          </p:cNvPr>
          <p:cNvSpPr>
            <a:spLocks noGrp="1"/>
          </p:cNvSpPr>
          <p:nvPr>
            <p:ph type="title"/>
          </p:nvPr>
        </p:nvSpPr>
        <p:spPr/>
        <p:txBody>
          <a:bodyPr/>
          <a:lstStyle/>
          <a:p>
            <a:r>
              <a:rPr lang="mi-NZ" dirty="0"/>
              <a:t>Structural and contextual Implications</a:t>
            </a:r>
            <a:endParaRPr lang="en-NZ" dirty="0"/>
          </a:p>
        </p:txBody>
      </p:sp>
      <p:sp>
        <p:nvSpPr>
          <p:cNvPr id="3" name="Text Placeholder 2">
            <a:extLst>
              <a:ext uri="{FF2B5EF4-FFF2-40B4-BE49-F238E27FC236}">
                <a16:creationId xmlns:a16="http://schemas.microsoft.com/office/drawing/2014/main" id="{4FF76CF2-F45A-4CF9-AAB7-E70FA7B0FC72}"/>
              </a:ext>
            </a:extLst>
          </p:cNvPr>
          <p:cNvSpPr>
            <a:spLocks noGrp="1"/>
          </p:cNvSpPr>
          <p:nvPr>
            <p:ph type="body" sz="quarter" idx="20"/>
          </p:nvPr>
        </p:nvSpPr>
        <p:spPr/>
        <p:txBody>
          <a:bodyPr/>
          <a:lstStyle/>
          <a:p>
            <a:r>
              <a:rPr lang="mi-NZ" dirty="0"/>
              <a:t>Connected systems of responses to needs</a:t>
            </a:r>
            <a:endParaRPr lang="en-NZ" dirty="0"/>
          </a:p>
        </p:txBody>
      </p:sp>
      <p:sp>
        <p:nvSpPr>
          <p:cNvPr id="4" name="Text Placeholder 3">
            <a:extLst>
              <a:ext uri="{FF2B5EF4-FFF2-40B4-BE49-F238E27FC236}">
                <a16:creationId xmlns:a16="http://schemas.microsoft.com/office/drawing/2014/main" id="{ACECE765-A156-4B47-91D2-531DB1B4074B}"/>
              </a:ext>
            </a:extLst>
          </p:cNvPr>
          <p:cNvSpPr>
            <a:spLocks noGrp="1"/>
          </p:cNvSpPr>
          <p:nvPr>
            <p:ph type="body" sz="quarter" idx="21"/>
          </p:nvPr>
        </p:nvSpPr>
        <p:spPr/>
        <p:txBody>
          <a:bodyPr/>
          <a:lstStyle/>
          <a:p>
            <a:pPr marL="285750" indent="-285750">
              <a:buFont typeface="Arial" panose="020B0604020202020204" pitchFamily="34" charset="0"/>
              <a:buChar char="•"/>
            </a:pPr>
            <a:r>
              <a:rPr lang="mi-NZ" dirty="0"/>
              <a:t>Consensus between NGO and govt services on assessment and interventions</a:t>
            </a:r>
          </a:p>
          <a:p>
            <a:pPr marL="285750" indent="-285750">
              <a:buFont typeface="Arial" panose="020B0604020202020204" pitchFamily="34" charset="0"/>
              <a:buChar char="•"/>
            </a:pPr>
            <a:r>
              <a:rPr lang="en-US" dirty="0"/>
              <a:t>Accessible and available intensive, accessible holistic services</a:t>
            </a:r>
          </a:p>
          <a:p>
            <a:pPr marL="800100" lvl="1" indent="-285750"/>
            <a:r>
              <a:rPr lang="en-US" dirty="0"/>
              <a:t>Te </a:t>
            </a:r>
            <a:r>
              <a:rPr lang="en-US" dirty="0" err="1"/>
              <a:t>Ao</a:t>
            </a:r>
            <a:r>
              <a:rPr lang="en-US" dirty="0"/>
              <a:t> Māori</a:t>
            </a:r>
          </a:p>
          <a:p>
            <a:pPr marL="800100" lvl="1" indent="-285750"/>
            <a:r>
              <a:rPr lang="en-US" dirty="0"/>
              <a:t>Poverty lens</a:t>
            </a:r>
          </a:p>
          <a:p>
            <a:pPr marL="285750" indent="-285750">
              <a:buFont typeface="Arial" panose="020B0604020202020204" pitchFamily="34" charset="0"/>
              <a:buChar char="•"/>
            </a:pPr>
            <a:r>
              <a:rPr lang="en-US" dirty="0"/>
              <a:t>Building Community Provisions</a:t>
            </a:r>
          </a:p>
          <a:p>
            <a:pPr marL="800100" lvl="1" indent="-285750"/>
            <a:r>
              <a:rPr lang="en-US" dirty="0"/>
              <a:t>Capacity/ capability or devolution</a:t>
            </a:r>
          </a:p>
          <a:p>
            <a:pPr marL="285750" indent="-285750">
              <a:buFont typeface="Arial" panose="020B0604020202020204" pitchFamily="34" charset="0"/>
              <a:buChar char="•"/>
            </a:pPr>
            <a:r>
              <a:rPr lang="en-US" dirty="0"/>
              <a:t>Te </a:t>
            </a:r>
            <a:r>
              <a:rPr lang="en-US" dirty="0" err="1"/>
              <a:t>Tiriti</a:t>
            </a:r>
            <a:r>
              <a:rPr lang="en-US" dirty="0"/>
              <a:t>  </a:t>
            </a:r>
          </a:p>
          <a:p>
            <a:pPr marL="800100" lvl="1" indent="-285750"/>
            <a:r>
              <a:rPr lang="en-US" dirty="0"/>
              <a:t>More Māori </a:t>
            </a:r>
            <a:r>
              <a:rPr lang="en-US" dirty="0" err="1"/>
              <a:t>organisations</a:t>
            </a:r>
            <a:endParaRPr lang="en-US" dirty="0"/>
          </a:p>
          <a:p>
            <a:pPr marL="800100" lvl="1" indent="-285750"/>
            <a:r>
              <a:rPr lang="en-US" dirty="0"/>
              <a:t>Obligations to delivery, Article 2.</a:t>
            </a:r>
          </a:p>
          <a:p>
            <a:pPr marL="800100" lvl="1" indent="-285750"/>
            <a:endParaRPr lang="en-US" dirty="0"/>
          </a:p>
          <a:p>
            <a:pPr marL="800100" lvl="1" indent="-285750"/>
            <a:r>
              <a:rPr lang="en-US" dirty="0"/>
              <a:t>Parent and baby options</a:t>
            </a:r>
          </a:p>
          <a:p>
            <a:pPr marL="1143000" lvl="2" indent="-285750"/>
            <a:r>
              <a:rPr lang="en-US" dirty="0"/>
              <a:t>Intensive support options</a:t>
            </a:r>
          </a:p>
          <a:p>
            <a:pPr marL="1143000" lvl="2" indent="-285750"/>
            <a:r>
              <a:rPr lang="en-US" dirty="0"/>
              <a:t>Available in location</a:t>
            </a:r>
          </a:p>
          <a:p>
            <a:pPr marL="1143000" lvl="2" indent="-285750"/>
            <a:r>
              <a:rPr lang="en-US" dirty="0"/>
              <a:t>Community based</a:t>
            </a:r>
          </a:p>
          <a:p>
            <a:pPr marL="1143000" lvl="2" indent="-285750"/>
            <a:endParaRPr lang="en-US" dirty="0"/>
          </a:p>
          <a:p>
            <a:pPr marL="800100" lvl="1" indent="-285750"/>
            <a:endParaRPr lang="mi-NZ" dirty="0"/>
          </a:p>
          <a:p>
            <a:pPr marL="285750" indent="-285750">
              <a:buFont typeface="Arial" panose="020B0604020202020204" pitchFamily="34" charset="0"/>
              <a:buChar char="•"/>
            </a:pPr>
            <a:endParaRPr lang="mi-NZ" dirty="0"/>
          </a:p>
        </p:txBody>
      </p:sp>
      <p:sp>
        <p:nvSpPr>
          <p:cNvPr id="5" name="Slide Number Placeholder 4">
            <a:extLst>
              <a:ext uri="{FF2B5EF4-FFF2-40B4-BE49-F238E27FC236}">
                <a16:creationId xmlns:a16="http://schemas.microsoft.com/office/drawing/2014/main" id="{F30D3B7C-95AF-4996-A4D0-73C72E1F6809}"/>
              </a:ext>
            </a:extLst>
          </p:cNvPr>
          <p:cNvSpPr>
            <a:spLocks noGrp="1"/>
          </p:cNvSpPr>
          <p:nvPr>
            <p:ph type="sldNum" sz="quarter" idx="4"/>
          </p:nvPr>
        </p:nvSpPr>
        <p:spPr/>
        <p:txBody>
          <a:bodyPr/>
          <a:lstStyle/>
          <a:p>
            <a:fld id="{9445717F-2858-4043-A9CA-B2273EB60975}" type="slidenum">
              <a:rPr lang="en-US" smtClean="0"/>
              <a:pPr/>
              <a:t>23</a:t>
            </a:fld>
            <a:endParaRPr lang="en-US" dirty="0"/>
          </a:p>
        </p:txBody>
      </p:sp>
    </p:spTree>
    <p:extLst>
      <p:ext uri="{BB962C8B-B14F-4D97-AF65-F5344CB8AC3E}">
        <p14:creationId xmlns:p14="http://schemas.microsoft.com/office/powerpoint/2010/main" val="1856023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EA3BD-66BF-42E1-9E09-ACED229BB33B}"/>
              </a:ext>
            </a:extLst>
          </p:cNvPr>
          <p:cNvSpPr>
            <a:spLocks noGrp="1"/>
          </p:cNvSpPr>
          <p:nvPr>
            <p:ph type="title"/>
          </p:nvPr>
        </p:nvSpPr>
        <p:spPr/>
        <p:txBody>
          <a:bodyPr/>
          <a:lstStyle/>
          <a:p>
            <a:r>
              <a:rPr lang="mi-NZ" dirty="0"/>
              <a:t>Implications for Practice- internal </a:t>
            </a:r>
            <a:endParaRPr lang="en-NZ" dirty="0"/>
          </a:p>
        </p:txBody>
      </p:sp>
      <p:sp>
        <p:nvSpPr>
          <p:cNvPr id="3" name="Text Placeholder 2">
            <a:extLst>
              <a:ext uri="{FF2B5EF4-FFF2-40B4-BE49-F238E27FC236}">
                <a16:creationId xmlns:a16="http://schemas.microsoft.com/office/drawing/2014/main" id="{D353C51A-D1F8-4369-A639-090E968E0CA8}"/>
              </a:ext>
            </a:extLst>
          </p:cNvPr>
          <p:cNvSpPr>
            <a:spLocks noGrp="1"/>
          </p:cNvSpPr>
          <p:nvPr>
            <p:ph type="body" sz="quarter" idx="20"/>
          </p:nvPr>
        </p:nvSpPr>
        <p:spPr/>
        <p:txBody>
          <a:bodyPr/>
          <a:lstStyle/>
          <a:p>
            <a:r>
              <a:rPr lang="mi-NZ" dirty="0"/>
              <a:t>Whānau Centred Practice</a:t>
            </a:r>
            <a:endParaRPr lang="en-NZ" dirty="0"/>
          </a:p>
        </p:txBody>
      </p:sp>
      <p:sp>
        <p:nvSpPr>
          <p:cNvPr id="4" name="Text Placeholder 3">
            <a:extLst>
              <a:ext uri="{FF2B5EF4-FFF2-40B4-BE49-F238E27FC236}">
                <a16:creationId xmlns:a16="http://schemas.microsoft.com/office/drawing/2014/main" id="{53F15DAC-E92B-46BF-9809-7E0923D8D11B}"/>
              </a:ext>
            </a:extLst>
          </p:cNvPr>
          <p:cNvSpPr>
            <a:spLocks noGrp="1"/>
          </p:cNvSpPr>
          <p:nvPr>
            <p:ph type="body" sz="quarter" idx="21"/>
          </p:nvPr>
        </p:nvSpPr>
        <p:spPr/>
        <p:txBody>
          <a:bodyPr/>
          <a:lstStyle/>
          <a:p>
            <a:pPr marL="285750" indent="-285750">
              <a:buFont typeface="Arial" panose="020B0604020202020204" pitchFamily="34" charset="0"/>
              <a:buChar char="•"/>
            </a:pPr>
            <a:r>
              <a:rPr lang="mi-NZ" dirty="0"/>
              <a:t>Pā Harakeke Model- work with the whole whānau</a:t>
            </a:r>
          </a:p>
          <a:p>
            <a:pPr marL="285750" indent="-285750">
              <a:buFont typeface="Arial" panose="020B0604020202020204" pitchFamily="34" charset="0"/>
              <a:buChar char="•"/>
            </a:pPr>
            <a:r>
              <a:rPr lang="mi-NZ" dirty="0"/>
              <a:t>Intrinsic links inherent in whānau connections to mokopuna</a:t>
            </a:r>
          </a:p>
          <a:p>
            <a:pPr marL="285750" indent="-285750">
              <a:buFont typeface="Arial" panose="020B0604020202020204" pitchFamily="34" charset="0"/>
              <a:buChar char="•"/>
            </a:pPr>
            <a:r>
              <a:rPr lang="mi-NZ" dirty="0"/>
              <a:t>Whānau directed </a:t>
            </a:r>
          </a:p>
          <a:p>
            <a:pPr marL="285750" indent="-285750">
              <a:buFont typeface="Arial" panose="020B0604020202020204" pitchFamily="34" charset="0"/>
              <a:buChar char="•"/>
            </a:pPr>
            <a:r>
              <a:rPr lang="mi-NZ" dirty="0"/>
              <a:t>Having hope for the whānau </a:t>
            </a:r>
          </a:p>
          <a:p>
            <a:pPr marL="800100" lvl="1" indent="-285750"/>
            <a:r>
              <a:rPr lang="mi-NZ" dirty="0"/>
              <a:t>Building confident parents</a:t>
            </a:r>
          </a:p>
          <a:p>
            <a:pPr marL="800100" lvl="1" indent="-285750"/>
            <a:r>
              <a:rPr lang="mi-NZ" dirty="0"/>
              <a:t>Understanding disempowerment </a:t>
            </a:r>
          </a:p>
          <a:p>
            <a:pPr marL="800100" lvl="1" indent="-285750"/>
            <a:r>
              <a:rPr lang="mi-NZ" dirty="0"/>
              <a:t>Reasonable timeframes</a:t>
            </a:r>
          </a:p>
          <a:p>
            <a:pPr marL="285750" indent="-285750">
              <a:buFont typeface="Arial" panose="020B0604020202020204" pitchFamily="34" charset="0"/>
              <a:buChar char="•"/>
            </a:pPr>
            <a:r>
              <a:rPr lang="mi-NZ" dirty="0"/>
              <a:t>Building whānau networks</a:t>
            </a:r>
          </a:p>
          <a:p>
            <a:pPr marL="800100" lvl="1" indent="-285750"/>
            <a:r>
              <a:rPr lang="mi-NZ" dirty="0"/>
              <a:t>Multi-generational effect</a:t>
            </a:r>
          </a:p>
          <a:p>
            <a:pPr marL="800100" lvl="1" indent="-285750"/>
            <a:r>
              <a:rPr lang="mi-NZ" dirty="0"/>
              <a:t>Whānau, hapū, iwi</a:t>
            </a:r>
          </a:p>
          <a:p>
            <a:pPr marL="285750" indent="-285750">
              <a:buFont typeface="Arial" panose="020B0604020202020204" pitchFamily="34" charset="0"/>
              <a:buChar char="•"/>
            </a:pPr>
            <a:endParaRPr lang="mi-NZ" dirty="0"/>
          </a:p>
          <a:p>
            <a:pPr marL="285750" indent="-285750">
              <a:buFont typeface="Arial" panose="020B0604020202020204" pitchFamily="34" charset="0"/>
              <a:buChar char="•"/>
            </a:pPr>
            <a:r>
              <a:rPr lang="mi-NZ" dirty="0"/>
              <a:t>Contracting that allows NGO’s to remain involved, long term relationships</a:t>
            </a:r>
          </a:p>
          <a:p>
            <a:pPr marL="285750" indent="-285750">
              <a:buFont typeface="Arial" panose="020B0604020202020204" pitchFamily="34" charset="0"/>
              <a:buChar char="•"/>
            </a:pPr>
            <a:r>
              <a:rPr lang="mi-NZ" dirty="0"/>
              <a:t>Advocacy </a:t>
            </a:r>
          </a:p>
          <a:p>
            <a:pPr marL="800100" lvl="1" indent="-285750"/>
            <a:r>
              <a:rPr lang="mi-NZ" dirty="0"/>
              <a:t>‘walking between worlds’</a:t>
            </a:r>
          </a:p>
          <a:p>
            <a:pPr marL="800100" lvl="1" indent="-285750"/>
            <a:r>
              <a:rPr lang="mi-NZ" dirty="0"/>
              <a:t>Mediation between state and whānau</a:t>
            </a:r>
          </a:p>
          <a:p>
            <a:pPr marL="285750" indent="-285750">
              <a:buFont typeface="Arial" panose="020B0604020202020204" pitchFamily="34" charset="0"/>
              <a:buChar char="•"/>
            </a:pPr>
            <a:r>
              <a:rPr lang="mi-NZ" dirty="0"/>
              <a:t>Trust, Respect and Transparency</a:t>
            </a:r>
          </a:p>
          <a:p>
            <a:pPr marL="285750" indent="-285750">
              <a:buFont typeface="Arial" panose="020B0604020202020204" pitchFamily="34" charset="0"/>
              <a:buChar char="•"/>
            </a:pPr>
            <a:r>
              <a:rPr lang="mi-NZ" dirty="0"/>
              <a:t>Practitioner Expertise</a:t>
            </a:r>
          </a:p>
          <a:p>
            <a:pPr marL="800100" lvl="1" indent="-285750"/>
            <a:r>
              <a:rPr lang="mi-NZ" dirty="0"/>
              <a:t>Parental knowlege</a:t>
            </a:r>
          </a:p>
          <a:p>
            <a:pPr marL="800100" lvl="1" indent="-285750"/>
            <a:r>
              <a:rPr lang="mi-NZ" dirty="0"/>
              <a:t>Practice experience</a:t>
            </a:r>
          </a:p>
          <a:p>
            <a:pPr marL="800100" lvl="1" indent="-285750"/>
            <a:endParaRPr lang="mi-NZ" dirty="0"/>
          </a:p>
          <a:p>
            <a:pPr marL="285750" indent="-285750">
              <a:buFont typeface="Arial" panose="020B0604020202020204" pitchFamily="34" charset="0"/>
              <a:buChar char="•"/>
            </a:pPr>
            <a:endParaRPr lang="mi-NZ" dirty="0"/>
          </a:p>
          <a:p>
            <a:endParaRPr lang="en-NZ" dirty="0"/>
          </a:p>
        </p:txBody>
      </p:sp>
      <p:sp>
        <p:nvSpPr>
          <p:cNvPr id="5" name="Slide Number Placeholder 4">
            <a:extLst>
              <a:ext uri="{FF2B5EF4-FFF2-40B4-BE49-F238E27FC236}">
                <a16:creationId xmlns:a16="http://schemas.microsoft.com/office/drawing/2014/main" id="{73372D55-A001-44C9-9C9F-C7EF1D7EDE38}"/>
              </a:ext>
            </a:extLst>
          </p:cNvPr>
          <p:cNvSpPr>
            <a:spLocks noGrp="1"/>
          </p:cNvSpPr>
          <p:nvPr>
            <p:ph type="sldNum" sz="quarter" idx="4"/>
          </p:nvPr>
        </p:nvSpPr>
        <p:spPr/>
        <p:txBody>
          <a:bodyPr/>
          <a:lstStyle/>
          <a:p>
            <a:fld id="{9445717F-2858-4043-A9CA-B2273EB60975}" type="slidenum">
              <a:rPr lang="en-US" smtClean="0"/>
              <a:pPr/>
              <a:t>24</a:t>
            </a:fld>
            <a:endParaRPr lang="en-US" dirty="0"/>
          </a:p>
        </p:txBody>
      </p:sp>
    </p:spTree>
    <p:extLst>
      <p:ext uri="{BB962C8B-B14F-4D97-AF65-F5344CB8AC3E}">
        <p14:creationId xmlns:p14="http://schemas.microsoft.com/office/powerpoint/2010/main" val="1591110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28066-CEEB-480E-9F60-93C43186B4A4}"/>
              </a:ext>
            </a:extLst>
          </p:cNvPr>
          <p:cNvSpPr>
            <a:spLocks noGrp="1"/>
          </p:cNvSpPr>
          <p:nvPr>
            <p:ph type="title"/>
          </p:nvPr>
        </p:nvSpPr>
        <p:spPr/>
        <p:txBody>
          <a:bodyPr/>
          <a:lstStyle/>
          <a:p>
            <a:r>
              <a:rPr lang="mi-NZ" dirty="0"/>
              <a:t>Implications for Practice- </a:t>
            </a:r>
            <a:r>
              <a:rPr lang="mi-NZ" sz="2000" dirty="0"/>
              <a:t>external relationships</a:t>
            </a:r>
            <a:endParaRPr lang="en-NZ" sz="2000" dirty="0"/>
          </a:p>
        </p:txBody>
      </p:sp>
      <p:sp>
        <p:nvSpPr>
          <p:cNvPr id="3" name="Text Placeholder 2">
            <a:extLst>
              <a:ext uri="{FF2B5EF4-FFF2-40B4-BE49-F238E27FC236}">
                <a16:creationId xmlns:a16="http://schemas.microsoft.com/office/drawing/2014/main" id="{1575EBEE-D36A-4C89-9BC8-E434D64745D2}"/>
              </a:ext>
            </a:extLst>
          </p:cNvPr>
          <p:cNvSpPr>
            <a:spLocks noGrp="1"/>
          </p:cNvSpPr>
          <p:nvPr>
            <p:ph type="body" sz="quarter" idx="20"/>
          </p:nvPr>
        </p:nvSpPr>
        <p:spPr/>
        <p:txBody>
          <a:bodyPr/>
          <a:lstStyle/>
          <a:p>
            <a:r>
              <a:rPr lang="mi-NZ" dirty="0"/>
              <a:t>Oranga Tamariki/ NGO relationships</a:t>
            </a:r>
            <a:endParaRPr lang="en-NZ" dirty="0"/>
          </a:p>
        </p:txBody>
      </p:sp>
      <p:sp>
        <p:nvSpPr>
          <p:cNvPr id="4" name="Text Placeholder 3">
            <a:extLst>
              <a:ext uri="{FF2B5EF4-FFF2-40B4-BE49-F238E27FC236}">
                <a16:creationId xmlns:a16="http://schemas.microsoft.com/office/drawing/2014/main" id="{BA27CE16-EB37-4DDF-AD68-BF39874D2D43}"/>
              </a:ext>
            </a:extLst>
          </p:cNvPr>
          <p:cNvSpPr>
            <a:spLocks noGrp="1"/>
          </p:cNvSpPr>
          <p:nvPr>
            <p:ph type="body" sz="quarter" idx="21"/>
          </p:nvPr>
        </p:nvSpPr>
        <p:spPr/>
        <p:txBody>
          <a:bodyPr/>
          <a:lstStyle/>
          <a:p>
            <a:pPr marL="285750" indent="-285750">
              <a:buFont typeface="Arial" panose="020B0604020202020204" pitchFamily="34" charset="0"/>
              <a:buChar char="•"/>
            </a:pPr>
            <a:r>
              <a:rPr lang="mi-NZ" dirty="0"/>
              <a:t>Working together collaboratively </a:t>
            </a:r>
          </a:p>
          <a:p>
            <a:pPr marL="800100" lvl="1" indent="-285750"/>
            <a:r>
              <a:rPr lang="mi-NZ" dirty="0"/>
              <a:t>Parellel sharing power (OT↔NGO↔whānau↔mother)</a:t>
            </a:r>
          </a:p>
          <a:p>
            <a:pPr marL="800100" lvl="1" indent="-285750"/>
            <a:r>
              <a:rPr lang="mi-NZ" dirty="0"/>
              <a:t>Trust community expertise</a:t>
            </a:r>
          </a:p>
          <a:p>
            <a:pPr marL="285750" indent="-285750">
              <a:buFont typeface="Arial" panose="020B0604020202020204" pitchFamily="34" charset="0"/>
              <a:buChar char="•"/>
            </a:pPr>
            <a:r>
              <a:rPr lang="mi-NZ" dirty="0"/>
              <a:t>Relationships </a:t>
            </a:r>
          </a:p>
          <a:p>
            <a:pPr marL="800100" lvl="1" indent="-285750"/>
            <a:r>
              <a:rPr lang="mi-NZ" dirty="0"/>
              <a:t>Focus on support, preservation and respect</a:t>
            </a:r>
          </a:p>
          <a:p>
            <a:pPr marL="285750" indent="-285750">
              <a:buFont typeface="Arial" panose="020B0604020202020204" pitchFamily="34" charset="0"/>
              <a:buChar char="•"/>
            </a:pPr>
            <a:r>
              <a:rPr lang="mi-NZ" dirty="0"/>
              <a:t>Recognition of system racism</a:t>
            </a:r>
          </a:p>
          <a:p>
            <a:pPr marL="800100" lvl="1" indent="-285750"/>
            <a:r>
              <a:rPr lang="mi-NZ" dirty="0"/>
              <a:t>Blantant versus subversive</a:t>
            </a:r>
          </a:p>
          <a:p>
            <a:pPr marL="800100" lvl="1" indent="-285750"/>
            <a:r>
              <a:rPr lang="mi-NZ" dirty="0"/>
              <a:t>Worldviews and definitions </a:t>
            </a:r>
          </a:p>
          <a:p>
            <a:pPr marL="800100" lvl="1" indent="-285750"/>
            <a:r>
              <a:rPr lang="mi-NZ" dirty="0"/>
              <a:t>Supporting whānau to control their narrative</a:t>
            </a:r>
          </a:p>
          <a:p>
            <a:pPr marL="285750" indent="-285750">
              <a:buFont typeface="Arial" panose="020B0604020202020204" pitchFamily="34" charset="0"/>
              <a:buChar char="•"/>
            </a:pPr>
            <a:r>
              <a:rPr lang="mi-NZ" dirty="0"/>
              <a:t>Transparency </a:t>
            </a:r>
          </a:p>
          <a:p>
            <a:pPr marL="285750" indent="-285750">
              <a:buFont typeface="Arial" panose="020B0604020202020204" pitchFamily="34" charset="0"/>
              <a:buChar char="•"/>
            </a:pPr>
            <a:endParaRPr lang="mi-NZ" dirty="0"/>
          </a:p>
          <a:p>
            <a:pPr marL="285750" indent="-285750">
              <a:buFont typeface="Arial" panose="020B0604020202020204" pitchFamily="34" charset="0"/>
              <a:buChar char="•"/>
            </a:pPr>
            <a:r>
              <a:rPr lang="mi-NZ" dirty="0"/>
              <a:t>Mediation and advocacy</a:t>
            </a:r>
          </a:p>
          <a:p>
            <a:pPr marL="800100" lvl="1" indent="-285750"/>
            <a:r>
              <a:rPr lang="mi-NZ" dirty="0"/>
              <a:t>Complex multi-system</a:t>
            </a:r>
          </a:p>
          <a:p>
            <a:pPr marL="800100" lvl="1" indent="-285750"/>
            <a:r>
              <a:rPr lang="mi-NZ" dirty="0"/>
              <a:t>7AA obligations</a:t>
            </a:r>
          </a:p>
          <a:p>
            <a:pPr marL="285750" indent="-285750">
              <a:buFont typeface="Arial" panose="020B0604020202020204" pitchFamily="34" charset="0"/>
              <a:buChar char="•"/>
            </a:pPr>
            <a:r>
              <a:rPr lang="mi-NZ" dirty="0"/>
              <a:t>Coordinated access to resources</a:t>
            </a:r>
          </a:p>
          <a:p>
            <a:pPr marL="800100" lvl="1" indent="-285750"/>
            <a:r>
              <a:rPr lang="mi-NZ" dirty="0"/>
              <a:t>Widening contractual obligations</a:t>
            </a:r>
          </a:p>
          <a:p>
            <a:pPr marL="800100" lvl="1" indent="-285750"/>
            <a:r>
              <a:rPr lang="mi-NZ" dirty="0"/>
              <a:t>Meeting needs</a:t>
            </a:r>
          </a:p>
          <a:p>
            <a:pPr marL="800100" lvl="1" indent="-285750"/>
            <a:endParaRPr lang="mi-NZ" dirty="0"/>
          </a:p>
          <a:p>
            <a:pPr marL="800100" lvl="1" indent="-285750"/>
            <a:endParaRPr lang="mi-NZ" dirty="0"/>
          </a:p>
          <a:p>
            <a:pPr marL="800100" lvl="1" indent="-285750"/>
            <a:endParaRPr lang="mi-NZ" dirty="0"/>
          </a:p>
          <a:p>
            <a:pPr marL="285750" indent="-285750">
              <a:buFont typeface="Arial" panose="020B0604020202020204" pitchFamily="34" charset="0"/>
              <a:buChar char="•"/>
            </a:pPr>
            <a:endParaRPr lang="en-NZ" dirty="0"/>
          </a:p>
        </p:txBody>
      </p:sp>
      <p:sp>
        <p:nvSpPr>
          <p:cNvPr id="5" name="Slide Number Placeholder 4">
            <a:extLst>
              <a:ext uri="{FF2B5EF4-FFF2-40B4-BE49-F238E27FC236}">
                <a16:creationId xmlns:a16="http://schemas.microsoft.com/office/drawing/2014/main" id="{375EC861-F1EC-468F-A9D4-8DE63EB903F0}"/>
              </a:ext>
            </a:extLst>
          </p:cNvPr>
          <p:cNvSpPr>
            <a:spLocks noGrp="1"/>
          </p:cNvSpPr>
          <p:nvPr>
            <p:ph type="sldNum" sz="quarter" idx="4"/>
          </p:nvPr>
        </p:nvSpPr>
        <p:spPr/>
        <p:txBody>
          <a:bodyPr/>
          <a:lstStyle/>
          <a:p>
            <a:fld id="{9445717F-2858-4043-A9CA-B2273EB60975}" type="slidenum">
              <a:rPr lang="en-US" smtClean="0"/>
              <a:pPr/>
              <a:t>25</a:t>
            </a:fld>
            <a:endParaRPr lang="en-US" dirty="0"/>
          </a:p>
        </p:txBody>
      </p:sp>
    </p:spTree>
    <p:extLst>
      <p:ext uri="{BB962C8B-B14F-4D97-AF65-F5344CB8AC3E}">
        <p14:creationId xmlns:p14="http://schemas.microsoft.com/office/powerpoint/2010/main" val="3908380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DBD2B-A1D2-6247-8430-D88A7CB761B2}"/>
              </a:ext>
            </a:extLst>
          </p:cNvPr>
          <p:cNvSpPr>
            <a:spLocks noGrp="1"/>
          </p:cNvSpPr>
          <p:nvPr>
            <p:ph type="title"/>
          </p:nvPr>
        </p:nvSpPr>
        <p:spPr/>
        <p:txBody>
          <a:bodyPr/>
          <a:lstStyle/>
          <a:p>
            <a:r>
              <a:rPr lang="en-US" dirty="0"/>
              <a:t>Big picture…</a:t>
            </a:r>
          </a:p>
        </p:txBody>
      </p:sp>
      <p:sp>
        <p:nvSpPr>
          <p:cNvPr id="3" name="Text Placeholder 2">
            <a:extLst>
              <a:ext uri="{FF2B5EF4-FFF2-40B4-BE49-F238E27FC236}">
                <a16:creationId xmlns:a16="http://schemas.microsoft.com/office/drawing/2014/main" id="{C73D0BDE-ACE0-0443-8858-FEDA62CB33B4}"/>
              </a:ext>
            </a:extLst>
          </p:cNvPr>
          <p:cNvSpPr>
            <a:spLocks noGrp="1"/>
          </p:cNvSpPr>
          <p:nvPr>
            <p:ph type="body" sz="quarter" idx="20"/>
          </p:nvPr>
        </p:nvSpPr>
        <p:spPr/>
        <p:txBody>
          <a:bodyPr/>
          <a:lstStyle/>
          <a:p>
            <a:endParaRPr lang="en-US"/>
          </a:p>
        </p:txBody>
      </p:sp>
      <p:sp>
        <p:nvSpPr>
          <p:cNvPr id="4" name="Text Placeholder 3">
            <a:extLst>
              <a:ext uri="{FF2B5EF4-FFF2-40B4-BE49-F238E27FC236}">
                <a16:creationId xmlns:a16="http://schemas.microsoft.com/office/drawing/2014/main" id="{599105CC-671B-B74E-87ED-CEC1672A60D4}"/>
              </a:ext>
            </a:extLst>
          </p:cNvPr>
          <p:cNvSpPr>
            <a:spLocks noGrp="1"/>
          </p:cNvSpPr>
          <p:nvPr>
            <p:ph type="body" sz="quarter" idx="21"/>
          </p:nvPr>
        </p:nvSpPr>
        <p:spPr>
          <a:xfrm>
            <a:off x="669305" y="1549546"/>
            <a:ext cx="7972425" cy="3024909"/>
          </a:xfrm>
        </p:spPr>
        <p:txBody>
          <a:bodyPr/>
          <a:lstStyle/>
          <a:p>
            <a:pPr marL="285750" indent="-285750">
              <a:buFont typeface="Arial" panose="020B0604020202020204" pitchFamily="34" charset="0"/>
              <a:buChar char="•"/>
            </a:pPr>
            <a:r>
              <a:rPr lang="en-US" dirty="0"/>
              <a:t>How do parents get into services in as easy, non-stigmatizing and accessible way as possible?</a:t>
            </a:r>
          </a:p>
          <a:p>
            <a:pPr marL="285750" indent="-285750">
              <a:buFont typeface="Arial" panose="020B0604020202020204" pitchFamily="34" charset="0"/>
              <a:buChar char="•"/>
            </a:pPr>
            <a:r>
              <a:rPr lang="en-US" dirty="0"/>
              <a:t>What kinds of services and supports do </a:t>
            </a:r>
            <a:r>
              <a:rPr lang="en-US" dirty="0" err="1"/>
              <a:t>whānau</a:t>
            </a:r>
            <a:r>
              <a:rPr lang="en-US" dirty="0"/>
              <a:t> experience as helpful? (Intensive, holistic, relational)</a:t>
            </a:r>
          </a:p>
          <a:p>
            <a:pPr marL="285750" indent="-285750">
              <a:buFont typeface="Arial" panose="020B0604020202020204" pitchFamily="34" charset="0"/>
              <a:buChar char="•"/>
            </a:pPr>
            <a:r>
              <a:rPr lang="en-US" dirty="0"/>
              <a:t>How can all work together from early in the pregnancy?</a:t>
            </a:r>
          </a:p>
          <a:p>
            <a:pPr marL="285750" indent="-285750">
              <a:buFont typeface="Arial" panose="020B0604020202020204" pitchFamily="34" charset="0"/>
              <a:buChar char="•"/>
            </a:pPr>
            <a:r>
              <a:rPr lang="en-US" dirty="0"/>
              <a:t>Move away from notify-investigate system</a:t>
            </a:r>
          </a:p>
          <a:p>
            <a:pPr marL="285750" indent="-285750">
              <a:buFont typeface="Arial" panose="020B0604020202020204" pitchFamily="34" charset="0"/>
              <a:buChar char="•"/>
            </a:pPr>
            <a:r>
              <a:rPr lang="en-US" dirty="0"/>
              <a:t>Use universal services as pathway to ‘hooded services’</a:t>
            </a:r>
          </a:p>
          <a:p>
            <a:pPr marL="285750" indent="-285750">
              <a:buFont typeface="Arial" panose="020B0604020202020204" pitchFamily="34" charset="0"/>
              <a:buChar char="•"/>
            </a:pPr>
            <a:r>
              <a:rPr lang="en-US" dirty="0"/>
              <a:t>Build community networks</a:t>
            </a:r>
          </a:p>
          <a:p>
            <a:pPr marL="285750" indent="-285750">
              <a:buFont typeface="Arial" panose="020B0604020202020204" pitchFamily="34" charset="0"/>
              <a:buChar char="•"/>
            </a:pPr>
            <a:r>
              <a:rPr lang="en-US" dirty="0"/>
              <a:t>Address poverty and housing issues</a:t>
            </a:r>
          </a:p>
          <a:p>
            <a:pPr marL="285750" indent="-285750">
              <a:buFont typeface="Arial" panose="020B0604020202020204" pitchFamily="34" charset="0"/>
              <a:buChar char="•"/>
            </a:pPr>
            <a:r>
              <a:rPr lang="en-US" dirty="0"/>
              <a:t>Ensure capacity and control for Māori social networks and services</a:t>
            </a:r>
          </a:p>
          <a:p>
            <a:pPr marL="285750" indent="-285750">
              <a:buFont typeface="Arial" panose="020B0604020202020204" pitchFamily="34" charset="0"/>
              <a:buChar char="•"/>
            </a:pPr>
            <a:r>
              <a:rPr lang="en-US" dirty="0"/>
              <a:t>Gender – women are assessed against an idealized, individualistic version of womanhood and parenthood – parenting is socially dependent, not individual endeavor. </a:t>
            </a:r>
          </a:p>
          <a:p>
            <a:endParaRPr lang="en-US" dirty="0"/>
          </a:p>
        </p:txBody>
      </p:sp>
      <p:sp>
        <p:nvSpPr>
          <p:cNvPr id="5" name="Slide Number Placeholder 4">
            <a:extLst>
              <a:ext uri="{FF2B5EF4-FFF2-40B4-BE49-F238E27FC236}">
                <a16:creationId xmlns:a16="http://schemas.microsoft.com/office/drawing/2014/main" id="{AC12C998-E205-224A-81B1-9C98395E7335}"/>
              </a:ext>
            </a:extLst>
          </p:cNvPr>
          <p:cNvSpPr>
            <a:spLocks noGrp="1"/>
          </p:cNvSpPr>
          <p:nvPr>
            <p:ph type="sldNum" sz="quarter" idx="4"/>
          </p:nvPr>
        </p:nvSpPr>
        <p:spPr/>
        <p:txBody>
          <a:bodyPr/>
          <a:lstStyle/>
          <a:p>
            <a:fld id="{9445717F-2858-4043-A9CA-B2273EB60975}" type="slidenum">
              <a:rPr lang="en-US" smtClean="0"/>
              <a:pPr/>
              <a:t>26</a:t>
            </a:fld>
            <a:endParaRPr lang="en-US" dirty="0"/>
          </a:p>
        </p:txBody>
      </p:sp>
    </p:spTree>
    <p:extLst>
      <p:ext uri="{BB962C8B-B14F-4D97-AF65-F5344CB8AC3E}">
        <p14:creationId xmlns:p14="http://schemas.microsoft.com/office/powerpoint/2010/main" val="15144724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AEBC59E-BBF5-CB44-BF63-39258B1F418B}"/>
              </a:ext>
            </a:extLst>
          </p:cNvPr>
          <p:cNvSpPr>
            <a:spLocks noGrp="1"/>
          </p:cNvSpPr>
          <p:nvPr>
            <p:ph type="body" sz="quarter" idx="14"/>
          </p:nvPr>
        </p:nvSpPr>
        <p:spPr/>
        <p:txBody>
          <a:bodyPr/>
          <a:lstStyle/>
          <a:p>
            <a:r>
              <a:rPr lang="en-US" dirty="0"/>
              <a:t>Kia </a:t>
            </a:r>
            <a:r>
              <a:rPr lang="en-US" dirty="0" err="1"/>
              <a:t>ora</a:t>
            </a:r>
            <a:r>
              <a:rPr lang="en-US" dirty="0"/>
              <a:t> </a:t>
            </a:r>
            <a:r>
              <a:rPr lang="en-US" dirty="0" err="1"/>
              <a:t>mō</a:t>
            </a:r>
            <a:r>
              <a:rPr lang="en-US" dirty="0"/>
              <a:t> </a:t>
            </a:r>
            <a:r>
              <a:rPr lang="en-US" dirty="0" err="1"/>
              <a:t>ō</a:t>
            </a:r>
            <a:r>
              <a:rPr lang="en-US" dirty="0"/>
              <a:t> </a:t>
            </a:r>
            <a:r>
              <a:rPr lang="en-US" dirty="0" err="1"/>
              <a:t>taringa</a:t>
            </a:r>
            <a:r>
              <a:rPr lang="en-US" dirty="0"/>
              <a:t>!</a:t>
            </a:r>
          </a:p>
          <a:p>
            <a:r>
              <a:rPr lang="en-US" sz="2400" dirty="0"/>
              <a:t>He </a:t>
            </a:r>
            <a:r>
              <a:rPr lang="en-US" sz="2400" dirty="0" err="1"/>
              <a:t>pātai</a:t>
            </a:r>
            <a:r>
              <a:rPr lang="en-US" sz="2400" dirty="0"/>
              <a:t>? </a:t>
            </a:r>
            <a:r>
              <a:rPr lang="en-US" sz="2400" dirty="0">
                <a:solidFill>
                  <a:schemeClr val="bg1"/>
                </a:solidFill>
                <a:hlinkClick r:id="rId2">
                  <a:extLst>
                    <a:ext uri="{A12FA001-AC4F-418D-AE19-62706E023703}">
                      <ahyp:hlinkClr xmlns:ahyp="http://schemas.microsoft.com/office/drawing/2018/hyperlinkcolor" val="tx"/>
                    </a:ext>
                  </a:extLst>
                </a:hlinkClick>
              </a:rPr>
              <a:t>Emily.keddell@otago.ac.nz</a:t>
            </a:r>
            <a:endParaRPr lang="en-US" sz="2400" dirty="0">
              <a:solidFill>
                <a:schemeClr val="bg1"/>
              </a:solidFill>
            </a:endParaRPr>
          </a:p>
          <a:p>
            <a:r>
              <a:rPr lang="en-US" sz="2400" dirty="0">
                <a:solidFill>
                  <a:schemeClr val="bg1"/>
                </a:solidFill>
                <a:hlinkClick r:id="rId3">
                  <a:extLst>
                    <a:ext uri="{A12FA001-AC4F-418D-AE19-62706E023703}">
                      <ahyp:hlinkClr xmlns:ahyp="http://schemas.microsoft.com/office/drawing/2018/hyperlinkcolor" val="tx"/>
                    </a:ext>
                  </a:extLst>
                </a:hlinkClick>
              </a:rPr>
              <a:t>Kerri.cleaver@tiaki.taoka.nz</a:t>
            </a:r>
            <a:endParaRPr lang="en-US" sz="2400" dirty="0">
              <a:solidFill>
                <a:schemeClr val="bg1"/>
              </a:solidFill>
            </a:endParaRPr>
          </a:p>
          <a:p>
            <a:r>
              <a:rPr lang="en-US" sz="2400" dirty="0" err="1">
                <a:solidFill>
                  <a:schemeClr val="bg1"/>
                </a:solidFill>
              </a:rPr>
              <a:t>Luke.Fitzmaurice@otago.ac.nz</a:t>
            </a:r>
            <a:endParaRPr lang="en-US" sz="2400" dirty="0">
              <a:solidFill>
                <a:schemeClr val="bg1"/>
              </a:solidFill>
            </a:endParaRPr>
          </a:p>
          <a:p>
            <a:r>
              <a:rPr lang="en-US" sz="2400" dirty="0"/>
              <a:t>https://</a:t>
            </a:r>
            <a:r>
              <a:rPr lang="en-US" sz="2400" dirty="0" err="1"/>
              <a:t>blogs.otago.ac.nz</a:t>
            </a:r>
            <a:r>
              <a:rPr lang="en-US" sz="2400" dirty="0"/>
              <a:t>/prevention/</a:t>
            </a:r>
          </a:p>
        </p:txBody>
      </p:sp>
    </p:spTree>
    <p:extLst>
      <p:ext uri="{BB962C8B-B14F-4D97-AF65-F5344CB8AC3E}">
        <p14:creationId xmlns:p14="http://schemas.microsoft.com/office/powerpoint/2010/main" val="1177242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DCDEE-538A-784F-8BA6-AE99BEFB69F9}"/>
              </a:ext>
            </a:extLst>
          </p:cNvPr>
          <p:cNvSpPr>
            <a:spLocks noGrp="1"/>
          </p:cNvSpPr>
          <p:nvPr>
            <p:ph type="title"/>
          </p:nvPr>
        </p:nvSpPr>
        <p:spPr/>
        <p:txBody>
          <a:bodyPr/>
          <a:lstStyle/>
          <a:p>
            <a:r>
              <a:rPr lang="en-US" dirty="0"/>
              <a:t>References</a:t>
            </a:r>
          </a:p>
        </p:txBody>
      </p:sp>
      <p:sp>
        <p:nvSpPr>
          <p:cNvPr id="3" name="Text Placeholder 2">
            <a:extLst>
              <a:ext uri="{FF2B5EF4-FFF2-40B4-BE49-F238E27FC236}">
                <a16:creationId xmlns:a16="http://schemas.microsoft.com/office/drawing/2014/main" id="{C20C197A-FC47-C44F-9FE4-92FFCCBF0E06}"/>
              </a:ext>
            </a:extLst>
          </p:cNvPr>
          <p:cNvSpPr>
            <a:spLocks noGrp="1"/>
          </p:cNvSpPr>
          <p:nvPr>
            <p:ph type="body" sz="quarter" idx="20"/>
          </p:nvPr>
        </p:nvSpPr>
        <p:spPr/>
        <p:txBody>
          <a:bodyPr/>
          <a:lstStyle/>
          <a:p>
            <a:endParaRPr lang="en-US"/>
          </a:p>
        </p:txBody>
      </p:sp>
      <p:sp>
        <p:nvSpPr>
          <p:cNvPr id="4" name="Text Placeholder 3">
            <a:extLst>
              <a:ext uri="{FF2B5EF4-FFF2-40B4-BE49-F238E27FC236}">
                <a16:creationId xmlns:a16="http://schemas.microsoft.com/office/drawing/2014/main" id="{E8E9CE6A-613F-4549-B3B0-7B6946125978}"/>
              </a:ext>
            </a:extLst>
          </p:cNvPr>
          <p:cNvSpPr>
            <a:spLocks noGrp="1"/>
          </p:cNvSpPr>
          <p:nvPr>
            <p:ph type="body" sz="quarter" idx="21"/>
          </p:nvPr>
        </p:nvSpPr>
        <p:spPr/>
        <p:txBody>
          <a:bodyPr/>
          <a:lstStyle/>
          <a:p>
            <a:r>
              <a:rPr lang="en-NZ" dirty="0"/>
              <a:t>Broadhurst, K., et al. (2018). Born into Care: </a:t>
            </a:r>
            <a:r>
              <a:rPr lang="en-NZ" dirty="0" err="1"/>
              <a:t>newborn</a:t>
            </a:r>
            <a:r>
              <a:rPr lang="en-NZ" dirty="0"/>
              <a:t> babies subject to care proceedings in England. London, The Nuffield Family Justice Observatory.</a:t>
            </a:r>
          </a:p>
          <a:p>
            <a:r>
              <a:rPr lang="en-NZ" dirty="0"/>
              <a:t>Fluke, J., et al. (2014). Decisions to protect children: A decision-making ecology. In Korbin, J. E. &amp; Krugman, R. (eds). </a:t>
            </a:r>
            <a:r>
              <a:rPr lang="en-NZ" i="1" dirty="0"/>
              <a:t>Handbook of Child Maltreatment.</a:t>
            </a:r>
            <a:r>
              <a:rPr lang="en-NZ" dirty="0"/>
              <a:t> Springer.</a:t>
            </a:r>
          </a:p>
          <a:p>
            <a:r>
              <a:rPr lang="en-NZ" dirty="0"/>
              <a:t>Kemp, S. P., </a:t>
            </a:r>
            <a:r>
              <a:rPr lang="en-NZ" dirty="0" err="1"/>
              <a:t>Marcenko</a:t>
            </a:r>
            <a:r>
              <a:rPr lang="en-NZ" dirty="0"/>
              <a:t>, M., Lyons, S., &amp; </a:t>
            </a:r>
            <a:r>
              <a:rPr lang="en-NZ" dirty="0" err="1"/>
              <a:t>Kruzich</a:t>
            </a:r>
            <a:r>
              <a:rPr lang="en-NZ" dirty="0"/>
              <a:t>, J. (2014). Strength-based practice and parental engagement in child welfare services: An empirical examination. </a:t>
            </a:r>
            <a:r>
              <a:rPr lang="en-NZ" i="1" dirty="0"/>
              <a:t>Children and Youth Services Review </a:t>
            </a:r>
            <a:r>
              <a:rPr lang="en-NZ" b="1" dirty="0"/>
              <a:t>47</a:t>
            </a:r>
            <a:r>
              <a:rPr lang="en-NZ" dirty="0"/>
              <a:t>: 27-35</a:t>
            </a:r>
          </a:p>
          <a:p>
            <a:r>
              <a:rPr lang="en-NZ" dirty="0"/>
              <a:t>Masson, J. &amp; Dickens, J. (2015). Protecting unborn and </a:t>
            </a:r>
            <a:r>
              <a:rPr lang="en-NZ" dirty="0" err="1"/>
              <a:t>newborn</a:t>
            </a:r>
            <a:r>
              <a:rPr lang="en-NZ"/>
              <a:t> babies. </a:t>
            </a:r>
            <a:r>
              <a:rPr lang="en-NZ" i="1" dirty="0"/>
              <a:t>Child Abuse Review </a:t>
            </a:r>
            <a:r>
              <a:rPr lang="en-NZ" b="1" dirty="0"/>
              <a:t>24</a:t>
            </a:r>
            <a:r>
              <a:rPr lang="en-NZ" dirty="0"/>
              <a:t>(2): 107-119.</a:t>
            </a:r>
          </a:p>
          <a:p>
            <a:r>
              <a:rPr lang="en-NZ" dirty="0"/>
              <a:t>Office of the Children’s Commissioner (2020) </a:t>
            </a:r>
            <a:r>
              <a:rPr lang="en-NZ" dirty="0" err="1"/>
              <a:t>Te</a:t>
            </a:r>
            <a:r>
              <a:rPr lang="en-NZ" dirty="0"/>
              <a:t> Kuku O </a:t>
            </a:r>
            <a:r>
              <a:rPr lang="en-NZ" dirty="0" err="1"/>
              <a:t>Te</a:t>
            </a:r>
            <a:r>
              <a:rPr lang="en-NZ" dirty="0"/>
              <a:t> Manawa - Moe </a:t>
            </a:r>
            <a:r>
              <a:rPr lang="en-NZ" dirty="0" err="1"/>
              <a:t>ararā</a:t>
            </a:r>
            <a:r>
              <a:rPr lang="en-NZ" dirty="0"/>
              <a:t>! </a:t>
            </a:r>
            <a:r>
              <a:rPr lang="en-NZ" dirty="0" err="1"/>
              <a:t>Haumanutia</a:t>
            </a:r>
            <a:r>
              <a:rPr lang="en-NZ" dirty="0"/>
              <a:t> </a:t>
            </a:r>
            <a:r>
              <a:rPr lang="en-NZ" dirty="0" err="1"/>
              <a:t>ngā</a:t>
            </a:r>
            <a:r>
              <a:rPr lang="en-NZ" dirty="0"/>
              <a:t> </a:t>
            </a:r>
            <a:r>
              <a:rPr lang="en-NZ" dirty="0" err="1"/>
              <a:t>moemoeā</a:t>
            </a:r>
            <a:r>
              <a:rPr lang="en-NZ" dirty="0"/>
              <a:t> a </a:t>
            </a:r>
            <a:r>
              <a:rPr lang="en-NZ" dirty="0" err="1"/>
              <a:t>ngā</a:t>
            </a:r>
            <a:r>
              <a:rPr lang="en-NZ" dirty="0"/>
              <a:t> </a:t>
            </a:r>
            <a:r>
              <a:rPr lang="en-NZ" dirty="0" err="1"/>
              <a:t>tūpuna</a:t>
            </a:r>
            <a:r>
              <a:rPr lang="en-NZ" dirty="0"/>
              <a:t> </a:t>
            </a:r>
            <a:r>
              <a:rPr lang="en-NZ" dirty="0" err="1"/>
              <a:t>mō</a:t>
            </a:r>
            <a:r>
              <a:rPr lang="en-NZ" dirty="0"/>
              <a:t> </a:t>
            </a:r>
            <a:r>
              <a:rPr lang="en-NZ" dirty="0" err="1"/>
              <a:t>te</a:t>
            </a:r>
            <a:r>
              <a:rPr lang="en-NZ" dirty="0"/>
              <a:t> </a:t>
            </a:r>
            <a:r>
              <a:rPr lang="en-NZ" dirty="0" err="1"/>
              <a:t>oranga</a:t>
            </a:r>
            <a:r>
              <a:rPr lang="en-NZ" dirty="0"/>
              <a:t> </a:t>
            </a:r>
            <a:r>
              <a:rPr lang="en-NZ" dirty="0" err="1"/>
              <a:t>ngā</a:t>
            </a:r>
            <a:r>
              <a:rPr lang="en-NZ" dirty="0"/>
              <a:t> </a:t>
            </a:r>
            <a:r>
              <a:rPr lang="en-NZ" dirty="0" err="1"/>
              <a:t>tamariki</a:t>
            </a:r>
            <a:r>
              <a:rPr lang="en-NZ" dirty="0"/>
              <a:t>. OCC, Wellington, Aotearoa. </a:t>
            </a:r>
          </a:p>
          <a:p>
            <a:endParaRPr lang="en-US" dirty="0"/>
          </a:p>
        </p:txBody>
      </p:sp>
      <p:sp>
        <p:nvSpPr>
          <p:cNvPr id="5" name="Slide Number Placeholder 4">
            <a:extLst>
              <a:ext uri="{FF2B5EF4-FFF2-40B4-BE49-F238E27FC236}">
                <a16:creationId xmlns:a16="http://schemas.microsoft.com/office/drawing/2014/main" id="{A0314D7C-AF05-0D46-AFC3-F0419B3F4448}"/>
              </a:ext>
            </a:extLst>
          </p:cNvPr>
          <p:cNvSpPr>
            <a:spLocks noGrp="1"/>
          </p:cNvSpPr>
          <p:nvPr>
            <p:ph type="sldNum" sz="quarter" idx="4"/>
          </p:nvPr>
        </p:nvSpPr>
        <p:spPr/>
        <p:txBody>
          <a:bodyPr/>
          <a:lstStyle/>
          <a:p>
            <a:fld id="{9445717F-2858-4043-A9CA-B2273EB60975}" type="slidenum">
              <a:rPr lang="en-US" smtClean="0"/>
              <a:pPr/>
              <a:t>28</a:t>
            </a:fld>
            <a:endParaRPr lang="en-US" dirty="0"/>
          </a:p>
        </p:txBody>
      </p:sp>
    </p:spTree>
    <p:extLst>
      <p:ext uri="{BB962C8B-B14F-4D97-AF65-F5344CB8AC3E}">
        <p14:creationId xmlns:p14="http://schemas.microsoft.com/office/powerpoint/2010/main" val="3424314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A6AF10A-519C-0340-A440-592F2FD4EB9C}"/>
              </a:ext>
            </a:extLst>
          </p:cNvPr>
          <p:cNvSpPr>
            <a:spLocks noGrp="1"/>
          </p:cNvSpPr>
          <p:nvPr>
            <p:ph type="sldNum" sz="quarter" idx="4"/>
          </p:nvPr>
        </p:nvSpPr>
        <p:spPr>
          <a:xfrm>
            <a:off x="6845538" y="4767264"/>
            <a:ext cx="2057400" cy="273844"/>
          </a:xfrm>
        </p:spPr>
        <p:txBody>
          <a:bodyPr/>
          <a:lstStyle/>
          <a:p>
            <a:fld id="{BF708BCB-E3AE-2E4E-95DA-B25672A094CF}" type="slidenum">
              <a:rPr lang="en-US" smtClean="0"/>
              <a:pPr/>
              <a:t>3</a:t>
            </a:fld>
            <a:endParaRPr lang="en-US" dirty="0"/>
          </a:p>
        </p:txBody>
      </p:sp>
      <p:sp>
        <p:nvSpPr>
          <p:cNvPr id="3" name="Title 2">
            <a:extLst>
              <a:ext uri="{FF2B5EF4-FFF2-40B4-BE49-F238E27FC236}">
                <a16:creationId xmlns:a16="http://schemas.microsoft.com/office/drawing/2014/main" id="{5173A586-A44A-374C-A89E-9F87BDF00EFA}"/>
              </a:ext>
            </a:extLst>
          </p:cNvPr>
          <p:cNvSpPr>
            <a:spLocks noGrp="1"/>
          </p:cNvSpPr>
          <p:nvPr>
            <p:ph type="title"/>
          </p:nvPr>
        </p:nvSpPr>
        <p:spPr/>
        <p:txBody>
          <a:bodyPr/>
          <a:lstStyle/>
          <a:p>
            <a:r>
              <a:rPr lang="en-US" dirty="0"/>
              <a:t>What were the aims?</a:t>
            </a:r>
          </a:p>
        </p:txBody>
      </p:sp>
      <p:sp>
        <p:nvSpPr>
          <p:cNvPr id="4" name="Text Placeholder 3">
            <a:extLst>
              <a:ext uri="{FF2B5EF4-FFF2-40B4-BE49-F238E27FC236}">
                <a16:creationId xmlns:a16="http://schemas.microsoft.com/office/drawing/2014/main" id="{988106D2-0B9D-2C4F-9890-F9F746FE51F0}"/>
              </a:ext>
            </a:extLst>
          </p:cNvPr>
          <p:cNvSpPr>
            <a:spLocks noGrp="1"/>
          </p:cNvSpPr>
          <p:nvPr>
            <p:ph type="body" sz="quarter" idx="20"/>
          </p:nvPr>
        </p:nvSpPr>
        <p:spPr/>
        <p:txBody>
          <a:bodyPr/>
          <a:lstStyle/>
          <a:p>
            <a:r>
              <a:rPr lang="en-US" dirty="0"/>
              <a:t>He aha </a:t>
            </a:r>
            <a:r>
              <a:rPr lang="en-US" dirty="0" err="1"/>
              <a:t>ngā</a:t>
            </a:r>
            <a:r>
              <a:rPr lang="en-US" dirty="0"/>
              <a:t> </a:t>
            </a:r>
            <a:r>
              <a:rPr lang="en-US" dirty="0" err="1"/>
              <a:t>whāinga</a:t>
            </a:r>
            <a:r>
              <a:rPr lang="en-US" dirty="0"/>
              <a:t>?</a:t>
            </a:r>
          </a:p>
        </p:txBody>
      </p:sp>
      <p:sp>
        <p:nvSpPr>
          <p:cNvPr id="5" name="Text Placeholder 4">
            <a:extLst>
              <a:ext uri="{FF2B5EF4-FFF2-40B4-BE49-F238E27FC236}">
                <a16:creationId xmlns:a16="http://schemas.microsoft.com/office/drawing/2014/main" id="{98219100-7EAD-7C40-8B1F-652FADACBC67}"/>
              </a:ext>
            </a:extLst>
          </p:cNvPr>
          <p:cNvSpPr>
            <a:spLocks noGrp="1"/>
          </p:cNvSpPr>
          <p:nvPr>
            <p:ph type="body" sz="quarter" idx="21"/>
          </p:nvPr>
        </p:nvSpPr>
        <p:spPr/>
        <p:txBody>
          <a:bodyPr/>
          <a:lstStyle/>
          <a:p>
            <a:r>
              <a:rPr lang="en-US" dirty="0"/>
              <a:t>To find out what helps prevent babies being removed at or soon after birth.</a:t>
            </a:r>
          </a:p>
          <a:p>
            <a:r>
              <a:rPr lang="en-US" dirty="0"/>
              <a:t>Why is this important?</a:t>
            </a:r>
          </a:p>
          <a:p>
            <a:pPr marL="285750" indent="-285750">
              <a:buFontTx/>
              <a:buChar char="-"/>
            </a:pPr>
            <a:r>
              <a:rPr lang="en-US" dirty="0"/>
              <a:t>Significant effects on babies, mothers, fathers, </a:t>
            </a:r>
            <a:r>
              <a:rPr lang="en-US" dirty="0" err="1"/>
              <a:t>whānau</a:t>
            </a:r>
            <a:r>
              <a:rPr lang="en-US" dirty="0"/>
              <a:t>, wider family members and society</a:t>
            </a:r>
          </a:p>
          <a:p>
            <a:pPr marL="285750" indent="-285750">
              <a:buFontTx/>
              <a:buChar char="-"/>
            </a:pPr>
            <a:r>
              <a:rPr lang="en-US" dirty="0"/>
              <a:t>Refracts social inequities of ethnicity, class, gender and disability</a:t>
            </a:r>
          </a:p>
          <a:p>
            <a:pPr marL="285750" indent="-285750">
              <a:buFontTx/>
              <a:buChar char="-"/>
            </a:pPr>
            <a:r>
              <a:rPr lang="en-US" dirty="0"/>
              <a:t>Raises important discussions about the role of the state in family life</a:t>
            </a:r>
          </a:p>
          <a:p>
            <a:pPr marL="285750" indent="-285750">
              <a:buFontTx/>
              <a:buChar char="-"/>
            </a:pPr>
            <a:r>
              <a:rPr lang="en-US" dirty="0"/>
              <a:t>Was increasing between 2015 – 18, stabilized, then dropped sharply 2019 – 20.</a:t>
            </a:r>
          </a:p>
          <a:p>
            <a:pPr marL="285750" indent="-285750">
              <a:buFontTx/>
              <a:buChar char="-"/>
            </a:pPr>
            <a:endParaRPr lang="en-US" dirty="0"/>
          </a:p>
          <a:p>
            <a:pPr marL="285750" indent="-285750">
              <a:buFontTx/>
              <a:buChar char="-"/>
            </a:pPr>
            <a:r>
              <a:rPr lang="en-US" dirty="0"/>
              <a:t>Wanted to move beyond describing problem to finding what might help it.</a:t>
            </a:r>
          </a:p>
          <a:p>
            <a:endParaRPr lang="en-US" dirty="0"/>
          </a:p>
          <a:p>
            <a:pPr marL="285750" indent="-285750">
              <a:buFontTx/>
              <a:buChar char="-"/>
            </a:pPr>
            <a:endParaRPr lang="en-US" dirty="0"/>
          </a:p>
        </p:txBody>
      </p:sp>
    </p:spTree>
    <p:extLst>
      <p:ext uri="{BB962C8B-B14F-4D97-AF65-F5344CB8AC3E}">
        <p14:creationId xmlns:p14="http://schemas.microsoft.com/office/powerpoint/2010/main" val="374493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224ED-1B7C-BC40-816F-2A0994D0250D}"/>
              </a:ext>
            </a:extLst>
          </p:cNvPr>
          <p:cNvSpPr>
            <a:spLocks noGrp="1"/>
          </p:cNvSpPr>
          <p:nvPr>
            <p:ph type="title"/>
          </p:nvPr>
        </p:nvSpPr>
        <p:spPr/>
        <p:txBody>
          <a:bodyPr/>
          <a:lstStyle/>
          <a:p>
            <a:pPr algn="ctr"/>
            <a:r>
              <a:rPr lang="en-US" dirty="0"/>
              <a:t>Many interrelated conceptual, ethical, cultural and structural issues</a:t>
            </a:r>
          </a:p>
        </p:txBody>
      </p:sp>
      <p:sp>
        <p:nvSpPr>
          <p:cNvPr id="3" name="Text Placeholder 2">
            <a:extLst>
              <a:ext uri="{FF2B5EF4-FFF2-40B4-BE49-F238E27FC236}">
                <a16:creationId xmlns:a16="http://schemas.microsoft.com/office/drawing/2014/main" id="{AD582ACA-3121-3F48-991D-437291374A71}"/>
              </a:ext>
            </a:extLst>
          </p:cNvPr>
          <p:cNvSpPr>
            <a:spLocks noGrp="1"/>
          </p:cNvSpPr>
          <p:nvPr>
            <p:ph type="body" sz="quarter" idx="20"/>
          </p:nvPr>
        </p:nvSpPr>
        <p:spPr/>
        <p:txBody>
          <a:bodyPr/>
          <a:lstStyle/>
          <a:p>
            <a:endParaRPr lang="en-US" dirty="0"/>
          </a:p>
        </p:txBody>
      </p:sp>
      <p:sp>
        <p:nvSpPr>
          <p:cNvPr id="4" name="Text Placeholder 3">
            <a:extLst>
              <a:ext uri="{FF2B5EF4-FFF2-40B4-BE49-F238E27FC236}">
                <a16:creationId xmlns:a16="http://schemas.microsoft.com/office/drawing/2014/main" id="{3BF32105-2E57-D24A-8459-BC5A03370BBB}"/>
              </a:ext>
            </a:extLst>
          </p:cNvPr>
          <p:cNvSpPr>
            <a:spLocks noGrp="1"/>
          </p:cNvSpPr>
          <p:nvPr>
            <p:ph type="body" sz="quarter" idx="21"/>
          </p:nvPr>
        </p:nvSpPr>
        <p:spPr/>
        <p:txBody>
          <a:bodyPr/>
          <a:lstStyle/>
          <a:p>
            <a:endParaRPr lang="en-US" dirty="0"/>
          </a:p>
          <a:p>
            <a:r>
              <a:rPr lang="en-US" dirty="0"/>
              <a:t>“</a:t>
            </a:r>
            <a:r>
              <a:rPr lang="en-NZ" dirty="0"/>
              <a:t>Given the vulnerability of infants and their mothers in the immediate post-natal period, issuing care proceedings at or close to birth is fraught with moral, ethical and legal challenges – and without effective, timely assessment and support during pregnancy, intervention at birth is likely to be poorly planned and can result in instability for the new baby and huge distress for family members” (Broadhurst, </a:t>
            </a:r>
            <a:r>
              <a:rPr lang="en-NZ" dirty="0" err="1"/>
              <a:t>Alrouh</a:t>
            </a:r>
            <a:r>
              <a:rPr lang="en-NZ" dirty="0"/>
              <a:t>, &amp; Mason, 2018, p.8, Born into Care report).</a:t>
            </a:r>
          </a:p>
          <a:p>
            <a:endParaRPr lang="en-NZ" dirty="0"/>
          </a:p>
          <a:p>
            <a:r>
              <a:rPr lang="en-US" dirty="0"/>
              <a:t>“</a:t>
            </a:r>
            <a:r>
              <a:rPr lang="en-NZ" dirty="0"/>
              <a:t>Radical disruptive change will only be created if systemic change is undertaken. </a:t>
            </a:r>
            <a:r>
              <a:rPr lang="en-NZ" dirty="0" err="1"/>
              <a:t>Te</a:t>
            </a:r>
            <a:r>
              <a:rPr lang="en-NZ" dirty="0"/>
              <a:t> </a:t>
            </a:r>
            <a:r>
              <a:rPr lang="en-NZ" dirty="0" err="1"/>
              <a:t>Tiriti</a:t>
            </a:r>
            <a:r>
              <a:rPr lang="en-NZ" dirty="0"/>
              <a:t> / the Treaty must be used as a framework – partnering with </a:t>
            </a:r>
            <a:r>
              <a:rPr lang="en-NZ" dirty="0" err="1"/>
              <a:t>whānau</a:t>
            </a:r>
            <a:r>
              <a:rPr lang="en-NZ" dirty="0"/>
              <a:t>, </a:t>
            </a:r>
            <a:r>
              <a:rPr lang="en-NZ" dirty="0" err="1"/>
              <a:t>hapu</a:t>
            </a:r>
            <a:r>
              <a:rPr lang="en-NZ" dirty="0"/>
              <a:t>̄, iwi and </a:t>
            </a:r>
            <a:r>
              <a:rPr lang="en-NZ" dirty="0" err="1"/>
              <a:t>Māori</a:t>
            </a:r>
            <a:r>
              <a:rPr lang="en-NZ" dirty="0"/>
              <a:t> entities as determined by </a:t>
            </a:r>
            <a:r>
              <a:rPr lang="en-NZ" dirty="0" err="1"/>
              <a:t>Māori</a:t>
            </a:r>
            <a:r>
              <a:rPr lang="en-NZ" dirty="0"/>
              <a:t>” (Irwin, 2020, p.5, </a:t>
            </a:r>
            <a:r>
              <a:rPr lang="en-NZ" b="1" dirty="0" err="1"/>
              <a:t>Te</a:t>
            </a:r>
            <a:r>
              <a:rPr lang="en-NZ" b="1" dirty="0"/>
              <a:t> Kuku O </a:t>
            </a:r>
            <a:r>
              <a:rPr lang="en-NZ" b="1" dirty="0" err="1"/>
              <a:t>Te</a:t>
            </a:r>
            <a:r>
              <a:rPr lang="en-NZ" b="1" dirty="0"/>
              <a:t> Manawa - Moe </a:t>
            </a:r>
            <a:r>
              <a:rPr lang="en-NZ" b="1" dirty="0" err="1"/>
              <a:t>ararā</a:t>
            </a:r>
            <a:r>
              <a:rPr lang="en-NZ" b="1" dirty="0"/>
              <a:t>! </a:t>
            </a:r>
            <a:r>
              <a:rPr lang="en-NZ" b="1" dirty="0" err="1"/>
              <a:t>Haumanutia</a:t>
            </a:r>
            <a:r>
              <a:rPr lang="en-NZ" b="1" dirty="0"/>
              <a:t> </a:t>
            </a:r>
            <a:r>
              <a:rPr lang="en-NZ" b="1" dirty="0" err="1"/>
              <a:t>ngā</a:t>
            </a:r>
            <a:r>
              <a:rPr lang="en-NZ" b="1" dirty="0"/>
              <a:t> </a:t>
            </a:r>
            <a:r>
              <a:rPr lang="en-NZ" b="1" dirty="0" err="1"/>
              <a:t>moemoeā</a:t>
            </a:r>
            <a:r>
              <a:rPr lang="en-NZ" b="1" dirty="0"/>
              <a:t> a </a:t>
            </a:r>
            <a:r>
              <a:rPr lang="en-NZ" b="1" dirty="0" err="1"/>
              <a:t>ngā</a:t>
            </a:r>
            <a:r>
              <a:rPr lang="en-NZ" b="1" dirty="0"/>
              <a:t> </a:t>
            </a:r>
            <a:r>
              <a:rPr lang="en-NZ" b="1" dirty="0" err="1"/>
              <a:t>tūpuna</a:t>
            </a:r>
            <a:r>
              <a:rPr lang="en-NZ" b="1" dirty="0"/>
              <a:t> </a:t>
            </a:r>
            <a:r>
              <a:rPr lang="en-NZ" b="1" dirty="0" err="1"/>
              <a:t>mō</a:t>
            </a:r>
            <a:r>
              <a:rPr lang="en-NZ" b="1" dirty="0"/>
              <a:t> </a:t>
            </a:r>
            <a:r>
              <a:rPr lang="en-NZ" b="1" dirty="0" err="1"/>
              <a:t>te</a:t>
            </a:r>
            <a:r>
              <a:rPr lang="en-NZ" b="1" dirty="0"/>
              <a:t> </a:t>
            </a:r>
            <a:r>
              <a:rPr lang="en-NZ" b="1" dirty="0" err="1"/>
              <a:t>oranga</a:t>
            </a:r>
            <a:r>
              <a:rPr lang="en-NZ" b="1" dirty="0"/>
              <a:t> </a:t>
            </a:r>
            <a:r>
              <a:rPr lang="en-NZ" b="1" dirty="0" err="1"/>
              <a:t>ngā</a:t>
            </a:r>
            <a:r>
              <a:rPr lang="en-NZ" b="1" dirty="0"/>
              <a:t> </a:t>
            </a:r>
            <a:r>
              <a:rPr lang="en-NZ" b="1" dirty="0" err="1"/>
              <a:t>tamariki</a:t>
            </a:r>
            <a:r>
              <a:rPr lang="en-NZ" b="1" dirty="0"/>
              <a:t>).</a:t>
            </a:r>
          </a:p>
          <a:p>
            <a:endParaRPr lang="en-NZ" dirty="0"/>
          </a:p>
          <a:p>
            <a:endParaRPr lang="en-US" dirty="0"/>
          </a:p>
        </p:txBody>
      </p:sp>
      <p:sp>
        <p:nvSpPr>
          <p:cNvPr id="5" name="Slide Number Placeholder 4">
            <a:extLst>
              <a:ext uri="{FF2B5EF4-FFF2-40B4-BE49-F238E27FC236}">
                <a16:creationId xmlns:a16="http://schemas.microsoft.com/office/drawing/2014/main" id="{47104349-9DD6-E84B-ADED-2876D48BDD76}"/>
              </a:ext>
            </a:extLst>
          </p:cNvPr>
          <p:cNvSpPr>
            <a:spLocks noGrp="1"/>
          </p:cNvSpPr>
          <p:nvPr>
            <p:ph type="sldNum" sz="quarter" idx="4"/>
          </p:nvPr>
        </p:nvSpPr>
        <p:spPr/>
        <p:txBody>
          <a:bodyPr/>
          <a:lstStyle/>
          <a:p>
            <a:fld id="{9445717F-2858-4043-A9CA-B2273EB60975}" type="slidenum">
              <a:rPr lang="en-US" smtClean="0"/>
              <a:pPr/>
              <a:t>4</a:t>
            </a:fld>
            <a:endParaRPr lang="en-US" dirty="0"/>
          </a:p>
        </p:txBody>
      </p:sp>
    </p:spTree>
    <p:extLst>
      <p:ext uri="{BB962C8B-B14F-4D97-AF65-F5344CB8AC3E}">
        <p14:creationId xmlns:p14="http://schemas.microsoft.com/office/powerpoint/2010/main" val="2738328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672FE-CE15-1748-9ADF-5CE487682748}"/>
              </a:ext>
            </a:extLst>
          </p:cNvPr>
          <p:cNvSpPr>
            <a:spLocks noGrp="1"/>
          </p:cNvSpPr>
          <p:nvPr>
            <p:ph type="title"/>
          </p:nvPr>
        </p:nvSpPr>
        <p:spPr/>
        <p:txBody>
          <a:bodyPr/>
          <a:lstStyle/>
          <a:p>
            <a:r>
              <a:rPr lang="en-US" dirty="0"/>
              <a:t>Trends…</a:t>
            </a:r>
          </a:p>
        </p:txBody>
      </p:sp>
      <p:sp>
        <p:nvSpPr>
          <p:cNvPr id="3" name="Text Placeholder 2">
            <a:extLst>
              <a:ext uri="{FF2B5EF4-FFF2-40B4-BE49-F238E27FC236}">
                <a16:creationId xmlns:a16="http://schemas.microsoft.com/office/drawing/2014/main" id="{963D2417-81FD-7D4E-ACE6-B4BCFCAA07B8}"/>
              </a:ext>
            </a:extLst>
          </p:cNvPr>
          <p:cNvSpPr>
            <a:spLocks noGrp="1"/>
          </p:cNvSpPr>
          <p:nvPr>
            <p:ph type="body" sz="quarter" idx="20"/>
          </p:nvPr>
        </p:nvSpPr>
        <p:spPr/>
        <p:txBody>
          <a:bodyPr/>
          <a:lstStyle/>
          <a:p>
            <a:endParaRPr lang="en-US"/>
          </a:p>
        </p:txBody>
      </p:sp>
      <p:sp>
        <p:nvSpPr>
          <p:cNvPr id="4" name="Text Placeholder 3">
            <a:extLst>
              <a:ext uri="{FF2B5EF4-FFF2-40B4-BE49-F238E27FC236}">
                <a16:creationId xmlns:a16="http://schemas.microsoft.com/office/drawing/2014/main" id="{389CB66C-D24A-AD49-A621-AC42CF4FCECD}"/>
              </a:ext>
            </a:extLst>
          </p:cNvPr>
          <p:cNvSpPr>
            <a:spLocks noGrp="1"/>
          </p:cNvSpPr>
          <p:nvPr>
            <p:ph type="body" sz="quarter" idx="21"/>
          </p:nvPr>
        </p:nvSpPr>
        <p:spPr>
          <a:xfrm>
            <a:off x="2048520" y="2561583"/>
            <a:ext cx="10464742" cy="3214129"/>
          </a:xfrm>
        </p:spPr>
        <p:txBody>
          <a:bodyPr/>
          <a:lstStyle/>
          <a:p>
            <a:endParaRPr lang="en-US" dirty="0"/>
          </a:p>
        </p:txBody>
      </p:sp>
      <p:sp>
        <p:nvSpPr>
          <p:cNvPr id="5" name="Slide Number Placeholder 4">
            <a:extLst>
              <a:ext uri="{FF2B5EF4-FFF2-40B4-BE49-F238E27FC236}">
                <a16:creationId xmlns:a16="http://schemas.microsoft.com/office/drawing/2014/main" id="{F376D351-BA9F-F948-85D5-1C6A6BDA368B}"/>
              </a:ext>
            </a:extLst>
          </p:cNvPr>
          <p:cNvSpPr>
            <a:spLocks noGrp="1"/>
          </p:cNvSpPr>
          <p:nvPr>
            <p:ph type="sldNum" sz="quarter" idx="4"/>
          </p:nvPr>
        </p:nvSpPr>
        <p:spPr/>
        <p:txBody>
          <a:bodyPr/>
          <a:lstStyle/>
          <a:p>
            <a:fld id="{9445717F-2858-4043-A9CA-B2273EB60975}" type="slidenum">
              <a:rPr lang="en-US" smtClean="0"/>
              <a:pPr/>
              <a:t>5</a:t>
            </a:fld>
            <a:endParaRPr lang="en-US" dirty="0"/>
          </a:p>
        </p:txBody>
      </p:sp>
      <p:sp>
        <p:nvSpPr>
          <p:cNvPr id="6" name="Rectangle 2">
            <a:extLst>
              <a:ext uri="{FF2B5EF4-FFF2-40B4-BE49-F238E27FC236}">
                <a16:creationId xmlns:a16="http://schemas.microsoft.com/office/drawing/2014/main" id="{BAF39757-A1BF-314E-A53D-A4D1E947B6B6}"/>
              </a:ext>
            </a:extLst>
          </p:cNvPr>
          <p:cNvSpPr>
            <a:spLocks noChangeArrowheads="1"/>
          </p:cNvSpPr>
          <p:nvPr/>
        </p:nvSpPr>
        <p:spPr bwMode="auto">
          <a:xfrm>
            <a:off x="1357590" y="1052386"/>
            <a:ext cx="12002572" cy="4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7" name="Chart 6">
            <a:extLst>
              <a:ext uri="{FF2B5EF4-FFF2-40B4-BE49-F238E27FC236}">
                <a16:creationId xmlns:a16="http://schemas.microsoft.com/office/drawing/2014/main" id="{5A0E75FC-5EE3-CC4B-933D-5D062CBCAA51}"/>
              </a:ext>
            </a:extLst>
          </p:cNvPr>
          <p:cNvGraphicFramePr/>
          <p:nvPr>
            <p:extLst>
              <p:ext uri="{D42A27DB-BD31-4B8C-83A1-F6EECF244321}">
                <p14:modId xmlns:p14="http://schemas.microsoft.com/office/powerpoint/2010/main" val="3772597692"/>
              </p:ext>
            </p:extLst>
          </p:nvPr>
        </p:nvGraphicFramePr>
        <p:xfrm>
          <a:off x="1761893" y="1052387"/>
          <a:ext cx="7801672" cy="3192108"/>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3">
            <a:extLst>
              <a:ext uri="{FF2B5EF4-FFF2-40B4-BE49-F238E27FC236}">
                <a16:creationId xmlns:a16="http://schemas.microsoft.com/office/drawing/2014/main" id="{12D789AB-6A35-D746-BC3E-C26B76033188}"/>
              </a:ext>
            </a:extLst>
          </p:cNvPr>
          <p:cNvSpPr>
            <a:spLocks noChangeArrowheads="1"/>
          </p:cNvSpPr>
          <p:nvPr/>
        </p:nvSpPr>
        <p:spPr bwMode="auto">
          <a:xfrm>
            <a:off x="1357590" y="4448967"/>
            <a:ext cx="1200257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1"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Calibri" panose="020F0502020204030204" pitchFamily="34" charset="0"/>
              </a:rPr>
              <a:t>Figure 1</a:t>
            </a:r>
            <a:r>
              <a:rPr kumimoji="0" lang="en-U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Calibri" panose="020F0502020204030204" pitchFamily="34" charset="0"/>
              </a:rPr>
              <a:t>. Māori and non-Māori rates and disparities of babies removed unborn - 3 months old 2015 – 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79105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03237-B2AB-3F4C-A644-E8DBB2830E27}"/>
              </a:ext>
            </a:extLst>
          </p:cNvPr>
          <p:cNvSpPr>
            <a:spLocks noGrp="1"/>
          </p:cNvSpPr>
          <p:nvPr>
            <p:ph type="title"/>
          </p:nvPr>
        </p:nvSpPr>
        <p:spPr/>
        <p:txBody>
          <a:bodyPr/>
          <a:lstStyle/>
          <a:p>
            <a:r>
              <a:rPr lang="en-GB" altLang="en-US" sz="1800" dirty="0">
                <a:ea typeface="Times New Roman" panose="02020603050405020304" pitchFamily="18" charset="0"/>
                <a:cs typeface="Calibri" panose="020F0502020204030204" pitchFamily="34" charset="0"/>
              </a:rPr>
              <a:t>Rates of &lt;12 </a:t>
            </a:r>
            <a:r>
              <a:rPr lang="en-GB" altLang="en-US" sz="1800" dirty="0" err="1">
                <a:ea typeface="Times New Roman" panose="02020603050405020304" pitchFamily="18" charset="0"/>
                <a:cs typeface="Calibri" panose="020F0502020204030204" pitchFamily="34" charset="0"/>
              </a:rPr>
              <a:t>mth</a:t>
            </a:r>
            <a:r>
              <a:rPr lang="en-GB" altLang="en-US" sz="1800" dirty="0">
                <a:ea typeface="Times New Roman" panose="02020603050405020304" pitchFamily="18" charset="0"/>
                <a:cs typeface="Calibri" panose="020F0502020204030204" pitchFamily="34" charset="0"/>
              </a:rPr>
              <a:t> baby removal by mean deprivation and region, 2018</a:t>
            </a:r>
            <a:endParaRPr lang="en-US" sz="1800" dirty="0"/>
          </a:p>
        </p:txBody>
      </p:sp>
      <p:sp>
        <p:nvSpPr>
          <p:cNvPr id="3" name="Text Placeholder 2">
            <a:extLst>
              <a:ext uri="{FF2B5EF4-FFF2-40B4-BE49-F238E27FC236}">
                <a16:creationId xmlns:a16="http://schemas.microsoft.com/office/drawing/2014/main" id="{DA8E778E-CDC7-FA4F-B0EE-7EA7ADA5FD3A}"/>
              </a:ext>
            </a:extLst>
          </p:cNvPr>
          <p:cNvSpPr>
            <a:spLocks noGrp="1"/>
          </p:cNvSpPr>
          <p:nvPr>
            <p:ph type="body" sz="quarter" idx="20"/>
          </p:nvPr>
        </p:nvSpPr>
        <p:spPr/>
        <p:txBody>
          <a:bodyPr/>
          <a:lstStyle/>
          <a:p>
            <a:endParaRPr lang="en-US"/>
          </a:p>
        </p:txBody>
      </p:sp>
      <p:sp>
        <p:nvSpPr>
          <p:cNvPr id="4" name="Text Placeholder 3">
            <a:extLst>
              <a:ext uri="{FF2B5EF4-FFF2-40B4-BE49-F238E27FC236}">
                <a16:creationId xmlns:a16="http://schemas.microsoft.com/office/drawing/2014/main" id="{377F85A9-52EF-E14D-BCE9-9BE2D040A6E0}"/>
              </a:ext>
            </a:extLst>
          </p:cNvPr>
          <p:cNvSpPr>
            <a:spLocks noGrp="1"/>
          </p:cNvSpPr>
          <p:nvPr>
            <p:ph type="body" sz="quarter" idx="21"/>
          </p:nvPr>
        </p:nvSpPr>
        <p:spPr>
          <a:xfrm>
            <a:off x="-156631" y="1588509"/>
            <a:ext cx="9947918" cy="3316613"/>
          </a:xfrm>
        </p:spPr>
        <p:txBody>
          <a:bodyPr/>
          <a:lstStyle/>
          <a:p>
            <a:endParaRPr lang="en-US" dirty="0"/>
          </a:p>
        </p:txBody>
      </p:sp>
      <p:sp>
        <p:nvSpPr>
          <p:cNvPr id="5" name="Slide Number Placeholder 4">
            <a:extLst>
              <a:ext uri="{FF2B5EF4-FFF2-40B4-BE49-F238E27FC236}">
                <a16:creationId xmlns:a16="http://schemas.microsoft.com/office/drawing/2014/main" id="{9F71D201-1F37-6447-98FA-E6361C23A0F9}"/>
              </a:ext>
            </a:extLst>
          </p:cNvPr>
          <p:cNvSpPr>
            <a:spLocks noGrp="1"/>
          </p:cNvSpPr>
          <p:nvPr>
            <p:ph type="sldNum" sz="quarter" idx="4"/>
          </p:nvPr>
        </p:nvSpPr>
        <p:spPr/>
        <p:txBody>
          <a:bodyPr/>
          <a:lstStyle/>
          <a:p>
            <a:fld id="{9445717F-2858-4043-A9CA-B2273EB60975}" type="slidenum">
              <a:rPr lang="en-US" smtClean="0"/>
              <a:pPr/>
              <a:t>6</a:t>
            </a:fld>
            <a:endParaRPr lang="en-US" dirty="0"/>
          </a:p>
        </p:txBody>
      </p:sp>
      <p:sp>
        <p:nvSpPr>
          <p:cNvPr id="6" name="Rectangle 2">
            <a:extLst>
              <a:ext uri="{FF2B5EF4-FFF2-40B4-BE49-F238E27FC236}">
                <a16:creationId xmlns:a16="http://schemas.microsoft.com/office/drawing/2014/main" id="{ACF38884-011A-5045-870B-042A5177EE19}"/>
              </a:ext>
            </a:extLst>
          </p:cNvPr>
          <p:cNvSpPr>
            <a:spLocks noChangeArrowheads="1"/>
          </p:cNvSpPr>
          <p:nvPr/>
        </p:nvSpPr>
        <p:spPr bwMode="auto">
          <a:xfrm>
            <a:off x="921834" y="731705"/>
            <a:ext cx="11409799" cy="501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25392" rIns="91440" bIns="45720" numCol="1" anchor="ctr" anchorCtr="0" compatLnSpc="1">
            <a:prstTxWarp prst="textNoShape">
              <a:avLst/>
            </a:prstTxWarp>
            <a:spAutoFit/>
          </a:bodyPr>
          <a:lstStyle/>
          <a:p>
            <a:endParaRPr lang="en-US"/>
          </a:p>
        </p:txBody>
      </p:sp>
      <p:graphicFrame>
        <p:nvGraphicFramePr>
          <p:cNvPr id="7" name="Chart 6">
            <a:extLst>
              <a:ext uri="{FF2B5EF4-FFF2-40B4-BE49-F238E27FC236}">
                <a16:creationId xmlns:a16="http://schemas.microsoft.com/office/drawing/2014/main" id="{BB8AD183-C064-2B4B-BF4C-C6F15A9CC23E}"/>
              </a:ext>
            </a:extLst>
          </p:cNvPr>
          <p:cNvGraphicFramePr/>
          <p:nvPr>
            <p:extLst>
              <p:ext uri="{D42A27DB-BD31-4B8C-83A1-F6EECF244321}">
                <p14:modId xmlns:p14="http://schemas.microsoft.com/office/powerpoint/2010/main" val="1627873396"/>
              </p:ext>
            </p:extLst>
          </p:nvPr>
        </p:nvGraphicFramePr>
        <p:xfrm>
          <a:off x="921834" y="1095451"/>
          <a:ext cx="7790987" cy="357465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3">
            <a:extLst>
              <a:ext uri="{FF2B5EF4-FFF2-40B4-BE49-F238E27FC236}">
                <a16:creationId xmlns:a16="http://schemas.microsoft.com/office/drawing/2014/main" id="{84F74444-CF3E-FB43-9D33-AB12EF6613F2}"/>
              </a:ext>
            </a:extLst>
          </p:cNvPr>
          <p:cNvSpPr>
            <a:spLocks noChangeArrowheads="1"/>
          </p:cNvSpPr>
          <p:nvPr/>
        </p:nvSpPr>
        <p:spPr bwMode="auto">
          <a:xfrm>
            <a:off x="324829" y="4195615"/>
            <a:ext cx="11409799" cy="948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25392"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300" b="0" i="0" u="none" strike="noStrike" cap="none" normalizeH="0" baseline="0" dirty="0">
              <a:ln>
                <a:noFill/>
              </a:ln>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Calibri" panose="020F0502020204030204" pitchFamily="34" charset="0"/>
              </a:rPr>
              <a:t> </a:t>
            </a:r>
            <a:endParaRPr kumimoji="0" lang="en-AU"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Calibri" panose="020F0502020204030204" pitchFamily="34" charset="0"/>
              </a:rPr>
              <a:t>*Data from Oranga Tamariki, 2020, Stats NZ regional birth numbers, and NZDep2013, mapped to Oranga Tamariki sites. 65 sites were combined into regions and their mean dep levels averaged.</a:t>
            </a:r>
            <a:endParaRPr kumimoji="0" lang="en-AU" altLang="en-US" sz="800" b="0" i="0" u="none" strike="noStrike" cap="none" normalizeH="0" baseline="0" dirty="0">
              <a:ln>
                <a:noFill/>
              </a:ln>
              <a:solidFill>
                <a:schemeClr val="tx1"/>
              </a:solidFill>
              <a:effectLst/>
              <a:latin typeface="Arial" panose="020B0604020202020204" pitchFamily="34" charset="0"/>
            </a:endParaRPr>
          </a:p>
          <a:p>
            <a:pPr defTabSz="914400" eaLnBrk="0" fontAlgn="base" hangingPunct="0">
              <a:spcBef>
                <a:spcPct val="0"/>
              </a:spcBef>
              <a:spcAft>
                <a:spcPct val="0"/>
              </a:spcAft>
            </a:pPr>
            <a:r>
              <a:rPr kumimoji="0" lang="en-AU" altLang="en-US" sz="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Calibri" panose="020F0502020204030204" pitchFamily="34" charset="0"/>
              </a:rPr>
              <a:t>*Auckland region combines three Oranga Tamariki regions to match regional reporting of birth numbers.</a:t>
            </a:r>
            <a:r>
              <a:rPr lang="en-GB" altLang="en-US" sz="800" i="1" dirty="0">
                <a:ea typeface="Times New Roman" panose="02020603050405020304" pitchFamily="18" charset="0"/>
                <a:cs typeface="Calibri" panose="020F0502020204030204" pitchFamily="34" charset="0"/>
              </a:rPr>
              <a:t> </a:t>
            </a:r>
            <a:endParaRPr lang="en-GB" altLang="en-US" sz="8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97093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361E9-1489-434A-9A07-5ABC161AEEEA}"/>
              </a:ext>
            </a:extLst>
          </p:cNvPr>
          <p:cNvSpPr>
            <a:spLocks noGrp="1"/>
          </p:cNvSpPr>
          <p:nvPr>
            <p:ph type="title"/>
          </p:nvPr>
        </p:nvSpPr>
        <p:spPr/>
        <p:txBody>
          <a:bodyPr/>
          <a:lstStyle/>
          <a:p>
            <a:r>
              <a:rPr lang="en-US" dirty="0"/>
              <a:t>What did we do?</a:t>
            </a:r>
          </a:p>
        </p:txBody>
      </p:sp>
      <p:sp>
        <p:nvSpPr>
          <p:cNvPr id="3" name="Text Placeholder 2">
            <a:extLst>
              <a:ext uri="{FF2B5EF4-FFF2-40B4-BE49-F238E27FC236}">
                <a16:creationId xmlns:a16="http://schemas.microsoft.com/office/drawing/2014/main" id="{5489C003-2B2A-4744-8280-309F8B8CBCD1}"/>
              </a:ext>
            </a:extLst>
          </p:cNvPr>
          <p:cNvSpPr>
            <a:spLocks noGrp="1"/>
          </p:cNvSpPr>
          <p:nvPr>
            <p:ph type="body" sz="quarter" idx="20"/>
          </p:nvPr>
        </p:nvSpPr>
        <p:spPr/>
        <p:txBody>
          <a:bodyPr/>
          <a:lstStyle/>
          <a:p>
            <a:r>
              <a:rPr lang="en-US" dirty="0"/>
              <a:t>Lived experiences of people ‘on the front-line’</a:t>
            </a:r>
          </a:p>
        </p:txBody>
      </p:sp>
      <p:sp>
        <p:nvSpPr>
          <p:cNvPr id="4" name="Text Placeholder 3">
            <a:extLst>
              <a:ext uri="{FF2B5EF4-FFF2-40B4-BE49-F238E27FC236}">
                <a16:creationId xmlns:a16="http://schemas.microsoft.com/office/drawing/2014/main" id="{BF8CAF45-B822-8345-BC32-CD66EDAF7ECC}"/>
              </a:ext>
            </a:extLst>
          </p:cNvPr>
          <p:cNvSpPr>
            <a:spLocks noGrp="1"/>
          </p:cNvSpPr>
          <p:nvPr>
            <p:ph type="body" sz="quarter" idx="21"/>
          </p:nvPr>
        </p:nvSpPr>
        <p:spPr/>
        <p:txBody>
          <a:bodyPr/>
          <a:lstStyle/>
          <a:p>
            <a:r>
              <a:rPr lang="en-US" dirty="0"/>
              <a:t>Qualitative approach with key groups:</a:t>
            </a:r>
          </a:p>
          <a:p>
            <a:pPr marL="285750" indent="-285750">
              <a:buFontTx/>
              <a:buChar char="-"/>
            </a:pPr>
            <a:r>
              <a:rPr lang="en-US" dirty="0"/>
              <a:t>Families who have been at risk of removal, but have avoided it, had a baby returned, or placed with an agreed caregiver (interview)</a:t>
            </a:r>
          </a:p>
          <a:p>
            <a:pPr marL="285750" indent="-285750">
              <a:buFontTx/>
              <a:buChar char="-"/>
            </a:pPr>
            <a:r>
              <a:rPr lang="en-US" dirty="0"/>
              <a:t>The key professional working most closely with them – usually in community </a:t>
            </a:r>
            <a:r>
              <a:rPr lang="en-US" dirty="0" err="1"/>
              <a:t>organisations</a:t>
            </a:r>
            <a:r>
              <a:rPr lang="en-US" dirty="0"/>
              <a:t> (interview)</a:t>
            </a:r>
          </a:p>
          <a:p>
            <a:pPr marL="285750" indent="-285750">
              <a:buFontTx/>
              <a:buChar char="-"/>
            </a:pPr>
            <a:r>
              <a:rPr lang="en-US" dirty="0"/>
              <a:t>= case stories/studies</a:t>
            </a:r>
          </a:p>
          <a:p>
            <a:pPr marL="285750" indent="-285750">
              <a:buFontTx/>
              <a:buChar char="-"/>
            </a:pPr>
            <a:r>
              <a:rPr lang="en-US" dirty="0"/>
              <a:t>A range of other professionals working in the community with families who have CP system contact (focus groups)</a:t>
            </a:r>
          </a:p>
          <a:p>
            <a:pPr marL="285750" indent="-285750">
              <a:buFontTx/>
              <a:buChar char="-"/>
            </a:pPr>
            <a:r>
              <a:rPr lang="en-US" dirty="0"/>
              <a:t>Total = 16 profs in focus groups, plus 7 people from 3 case studies = 23 participants</a:t>
            </a:r>
          </a:p>
          <a:p>
            <a:pPr marL="285750" indent="-285750">
              <a:buFontTx/>
              <a:buChar char="-"/>
            </a:pPr>
            <a:r>
              <a:rPr lang="en-US" dirty="0"/>
              <a:t>Drawn from all over the country</a:t>
            </a:r>
          </a:p>
          <a:p>
            <a:pPr marL="285750" indent="-285750">
              <a:buFontTx/>
              <a:buChar char="-"/>
            </a:pPr>
            <a:r>
              <a:rPr lang="en-US" dirty="0"/>
              <a:t>Reference group</a:t>
            </a:r>
          </a:p>
        </p:txBody>
      </p:sp>
      <p:sp>
        <p:nvSpPr>
          <p:cNvPr id="5" name="Slide Number Placeholder 4">
            <a:extLst>
              <a:ext uri="{FF2B5EF4-FFF2-40B4-BE49-F238E27FC236}">
                <a16:creationId xmlns:a16="http://schemas.microsoft.com/office/drawing/2014/main" id="{81AE7582-D4A7-6241-99BF-5D13EBFF4B89}"/>
              </a:ext>
            </a:extLst>
          </p:cNvPr>
          <p:cNvSpPr>
            <a:spLocks noGrp="1"/>
          </p:cNvSpPr>
          <p:nvPr>
            <p:ph type="sldNum" sz="quarter" idx="4"/>
          </p:nvPr>
        </p:nvSpPr>
        <p:spPr/>
        <p:txBody>
          <a:bodyPr/>
          <a:lstStyle/>
          <a:p>
            <a:fld id="{9445717F-2858-4043-A9CA-B2273EB60975}" type="slidenum">
              <a:rPr lang="en-US" smtClean="0"/>
              <a:pPr/>
              <a:t>7</a:t>
            </a:fld>
            <a:endParaRPr lang="en-US" dirty="0"/>
          </a:p>
        </p:txBody>
      </p:sp>
    </p:spTree>
    <p:extLst>
      <p:ext uri="{BB962C8B-B14F-4D97-AF65-F5344CB8AC3E}">
        <p14:creationId xmlns:p14="http://schemas.microsoft.com/office/powerpoint/2010/main" val="3689324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DE056-3066-D641-BDDA-6E295D11960F}"/>
              </a:ext>
            </a:extLst>
          </p:cNvPr>
          <p:cNvSpPr>
            <a:spLocks noGrp="1"/>
          </p:cNvSpPr>
          <p:nvPr>
            <p:ph type="title"/>
          </p:nvPr>
        </p:nvSpPr>
        <p:spPr>
          <a:xfrm>
            <a:off x="543923" y="608469"/>
            <a:ext cx="7971766" cy="379161"/>
          </a:xfrm>
        </p:spPr>
        <p:txBody>
          <a:bodyPr/>
          <a:lstStyle/>
          <a:p>
            <a:r>
              <a:rPr lang="en-US" dirty="0"/>
              <a:t>What are the contextual factors underpinning inequalities? </a:t>
            </a:r>
          </a:p>
        </p:txBody>
      </p:sp>
      <p:sp>
        <p:nvSpPr>
          <p:cNvPr id="4" name="Text Placeholder 3">
            <a:extLst>
              <a:ext uri="{FF2B5EF4-FFF2-40B4-BE49-F238E27FC236}">
                <a16:creationId xmlns:a16="http://schemas.microsoft.com/office/drawing/2014/main" id="{DFE45536-F0DF-6340-A75C-07163BE8BFCD}"/>
              </a:ext>
            </a:extLst>
          </p:cNvPr>
          <p:cNvSpPr>
            <a:spLocks noGrp="1"/>
          </p:cNvSpPr>
          <p:nvPr>
            <p:ph type="body" sz="quarter" idx="21"/>
          </p:nvPr>
        </p:nvSpPr>
        <p:spPr>
          <a:xfrm>
            <a:off x="314493" y="1509196"/>
            <a:ext cx="8515014" cy="3024909"/>
          </a:xfrm>
        </p:spPr>
        <p:txBody>
          <a:bodyPr/>
          <a:lstStyle/>
          <a:p>
            <a:pPr marL="342900" indent="-342900">
              <a:buFont typeface="+mj-lt"/>
              <a:buAutoNum type="arabicPeriod"/>
            </a:pPr>
            <a:r>
              <a:rPr lang="en-US" b="1" dirty="0"/>
              <a:t>Historical: </a:t>
            </a:r>
            <a:r>
              <a:rPr lang="en-AU" dirty="0">
                <a:solidFill>
                  <a:schemeClr val="bg1"/>
                </a:solidFill>
              </a:rPr>
              <a:t>Māori are significantly overrepresented in the child protection system, and the roots of that overrepresentation lie in the legacy of colonisation. Intersections with socioeconomic status exacerbate this. </a:t>
            </a:r>
            <a:br>
              <a:rPr lang="en-AU" dirty="0">
                <a:solidFill>
                  <a:schemeClr val="bg1"/>
                </a:solidFill>
              </a:rPr>
            </a:br>
            <a:endParaRPr lang="en-US" dirty="0">
              <a:solidFill>
                <a:schemeClr val="bg1"/>
              </a:solidFill>
            </a:endParaRPr>
          </a:p>
          <a:p>
            <a:pPr marL="342900" indent="-342900">
              <a:buFont typeface="+mj-lt"/>
              <a:buAutoNum type="arabicPeriod"/>
            </a:pPr>
            <a:r>
              <a:rPr lang="en-US" b="1" dirty="0"/>
              <a:t>Sociocultural</a:t>
            </a:r>
            <a:r>
              <a:rPr lang="en-US" dirty="0"/>
              <a:t>: </a:t>
            </a:r>
            <a:r>
              <a:rPr lang="en-AU" dirty="0">
                <a:solidFill>
                  <a:schemeClr val="bg1"/>
                </a:solidFill>
              </a:rPr>
              <a:t>Cultural differences can influence children’s and family’s interactions with the child protection system and, consequently, the likelihood of removal.</a:t>
            </a:r>
            <a:r>
              <a:rPr lang="en-NZ" dirty="0">
                <a:solidFill>
                  <a:schemeClr val="bg1"/>
                </a:solidFill>
              </a:rPr>
              <a:t> </a:t>
            </a:r>
            <a:br>
              <a:rPr lang="en-NZ" dirty="0">
                <a:solidFill>
                  <a:schemeClr val="bg1"/>
                </a:solidFill>
              </a:rPr>
            </a:br>
            <a:endParaRPr lang="en-US" dirty="0">
              <a:solidFill>
                <a:schemeClr val="bg1"/>
              </a:solidFill>
            </a:endParaRPr>
          </a:p>
          <a:p>
            <a:pPr marL="342900" indent="-342900">
              <a:buFont typeface="+mj-lt"/>
              <a:buAutoNum type="arabicPeriod"/>
            </a:pPr>
            <a:r>
              <a:rPr lang="en-US" b="1" dirty="0">
                <a:solidFill>
                  <a:schemeClr val="bg1"/>
                </a:solidFill>
              </a:rPr>
              <a:t>Inequalities</a:t>
            </a:r>
            <a:r>
              <a:rPr lang="en-US" dirty="0">
                <a:solidFill>
                  <a:schemeClr val="bg1"/>
                </a:solidFill>
              </a:rPr>
              <a:t>: </a:t>
            </a:r>
            <a:r>
              <a:rPr lang="en-AU" dirty="0">
                <a:solidFill>
                  <a:schemeClr val="bg1"/>
                </a:solidFill>
              </a:rPr>
              <a:t>Intersecting inequalities, affect which whānau come in to contact with the system, how they experience the system, as well as their outcomes in both the short and long term.</a:t>
            </a:r>
            <a:br>
              <a:rPr lang="en-AU" dirty="0">
                <a:solidFill>
                  <a:schemeClr val="bg1"/>
                </a:solidFill>
              </a:rPr>
            </a:br>
            <a:r>
              <a:rPr lang="en-NZ" dirty="0">
                <a:solidFill>
                  <a:schemeClr val="bg1"/>
                </a:solidFill>
              </a:rPr>
              <a:t> </a:t>
            </a:r>
            <a:endParaRPr lang="en-US" dirty="0">
              <a:solidFill>
                <a:schemeClr val="bg1"/>
              </a:solidFill>
            </a:endParaRPr>
          </a:p>
          <a:p>
            <a:pPr marL="342900" indent="-342900">
              <a:buFont typeface="+mj-lt"/>
              <a:buAutoNum type="arabicPeriod"/>
            </a:pPr>
            <a:r>
              <a:rPr lang="en-US" b="1" dirty="0"/>
              <a:t>Gender</a:t>
            </a:r>
            <a:r>
              <a:rPr lang="en-US" dirty="0"/>
              <a:t>: The child protection system is gendered – m</a:t>
            </a:r>
            <a:r>
              <a:rPr lang="en-AU" dirty="0">
                <a:solidFill>
                  <a:schemeClr val="bg1"/>
                </a:solidFill>
              </a:rPr>
              <a:t>others often describe a sense of being blamed even though in many cases they themselves were also victims of abuse.</a:t>
            </a:r>
            <a:r>
              <a:rPr lang="en-NZ" dirty="0">
                <a:solidFill>
                  <a:schemeClr val="bg1"/>
                </a:solidFill>
              </a:rPr>
              <a:t> </a:t>
            </a:r>
            <a:br>
              <a:rPr lang="en-NZ" dirty="0">
                <a:solidFill>
                  <a:schemeClr val="bg1"/>
                </a:solidFill>
              </a:rPr>
            </a:br>
            <a:endParaRPr lang="en-US" dirty="0">
              <a:solidFill>
                <a:schemeClr val="bg1"/>
              </a:solidFill>
            </a:endParaRPr>
          </a:p>
          <a:p>
            <a:pPr marL="342900" indent="-342900">
              <a:buFont typeface="+mj-lt"/>
              <a:buAutoNum type="arabicPeriod"/>
            </a:pPr>
            <a:r>
              <a:rPr lang="en-US" b="1" dirty="0">
                <a:solidFill>
                  <a:schemeClr val="bg1"/>
                </a:solidFill>
              </a:rPr>
              <a:t>Policy</a:t>
            </a:r>
            <a:r>
              <a:rPr lang="en-US" dirty="0">
                <a:solidFill>
                  <a:schemeClr val="bg1"/>
                </a:solidFill>
              </a:rPr>
              <a:t>: Changes to the child protection system are shaped by broader changes in social policy, such as the adoption of the ‘social investment’ paradigm of the last five years.</a:t>
            </a:r>
          </a:p>
          <a:p>
            <a:pPr marL="800100" lvl="1" indent="-285750"/>
            <a:endParaRPr lang="en-US" dirty="0">
              <a:solidFill>
                <a:schemeClr val="bg1"/>
              </a:solidFill>
            </a:endParaRPr>
          </a:p>
        </p:txBody>
      </p:sp>
      <p:sp>
        <p:nvSpPr>
          <p:cNvPr id="5" name="Slide Number Placeholder 4">
            <a:extLst>
              <a:ext uri="{FF2B5EF4-FFF2-40B4-BE49-F238E27FC236}">
                <a16:creationId xmlns:a16="http://schemas.microsoft.com/office/drawing/2014/main" id="{1805AE81-6F81-6245-9137-E66778EA09A6}"/>
              </a:ext>
            </a:extLst>
          </p:cNvPr>
          <p:cNvSpPr>
            <a:spLocks noGrp="1"/>
          </p:cNvSpPr>
          <p:nvPr>
            <p:ph type="sldNum" sz="quarter" idx="4"/>
          </p:nvPr>
        </p:nvSpPr>
        <p:spPr/>
        <p:txBody>
          <a:bodyPr/>
          <a:lstStyle/>
          <a:p>
            <a:fld id="{9445717F-2858-4043-A9CA-B2273EB60975}" type="slidenum">
              <a:rPr lang="en-US" smtClean="0"/>
              <a:pPr/>
              <a:t>8</a:t>
            </a:fld>
            <a:endParaRPr lang="en-US" dirty="0"/>
          </a:p>
        </p:txBody>
      </p:sp>
    </p:spTree>
    <p:extLst>
      <p:ext uri="{BB962C8B-B14F-4D97-AF65-F5344CB8AC3E}">
        <p14:creationId xmlns:p14="http://schemas.microsoft.com/office/powerpoint/2010/main" val="3497788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DE056-3066-D641-BDDA-6E295D11960F}"/>
              </a:ext>
            </a:extLst>
          </p:cNvPr>
          <p:cNvSpPr>
            <a:spLocks noGrp="1"/>
          </p:cNvSpPr>
          <p:nvPr>
            <p:ph type="title"/>
          </p:nvPr>
        </p:nvSpPr>
        <p:spPr/>
        <p:txBody>
          <a:bodyPr/>
          <a:lstStyle/>
          <a:p>
            <a:r>
              <a:rPr lang="en-US" dirty="0"/>
              <a:t>What are the contextual factors underpinning inequalities? </a:t>
            </a:r>
          </a:p>
        </p:txBody>
      </p:sp>
      <p:sp>
        <p:nvSpPr>
          <p:cNvPr id="4" name="Text Placeholder 3">
            <a:extLst>
              <a:ext uri="{FF2B5EF4-FFF2-40B4-BE49-F238E27FC236}">
                <a16:creationId xmlns:a16="http://schemas.microsoft.com/office/drawing/2014/main" id="{DFE45536-F0DF-6340-A75C-07163BE8BFCD}"/>
              </a:ext>
            </a:extLst>
          </p:cNvPr>
          <p:cNvSpPr>
            <a:spLocks noGrp="1"/>
          </p:cNvSpPr>
          <p:nvPr>
            <p:ph type="body" sz="quarter" idx="21"/>
          </p:nvPr>
        </p:nvSpPr>
        <p:spPr/>
        <p:txBody>
          <a:bodyPr/>
          <a:lstStyle/>
          <a:p>
            <a:endParaRPr lang="en-AU" sz="1800" dirty="0"/>
          </a:p>
          <a:p>
            <a:r>
              <a:rPr lang="en-AU" sz="1800" dirty="0"/>
              <a:t>Practice that focuses on individualised risk factors without an understanding of the wider social and relational contexts risks perpetuating the problems it seeks to solve.</a:t>
            </a:r>
          </a:p>
          <a:p>
            <a:endParaRPr lang="en-AU" sz="1800" dirty="0"/>
          </a:p>
          <a:p>
            <a:pPr algn="ctr"/>
            <a:r>
              <a:rPr lang="en-AU" sz="1800" dirty="0"/>
              <a:t>Many of the families most affected by child removals sit within the intersection of these overlapping contextual influences. </a:t>
            </a:r>
            <a:endParaRPr lang="en-US" sz="1800" dirty="0"/>
          </a:p>
        </p:txBody>
      </p:sp>
      <p:sp>
        <p:nvSpPr>
          <p:cNvPr id="5" name="Slide Number Placeholder 4">
            <a:extLst>
              <a:ext uri="{FF2B5EF4-FFF2-40B4-BE49-F238E27FC236}">
                <a16:creationId xmlns:a16="http://schemas.microsoft.com/office/drawing/2014/main" id="{1805AE81-6F81-6245-9137-E66778EA09A6}"/>
              </a:ext>
            </a:extLst>
          </p:cNvPr>
          <p:cNvSpPr>
            <a:spLocks noGrp="1"/>
          </p:cNvSpPr>
          <p:nvPr>
            <p:ph type="sldNum" sz="quarter" idx="4"/>
          </p:nvPr>
        </p:nvSpPr>
        <p:spPr/>
        <p:txBody>
          <a:bodyPr/>
          <a:lstStyle/>
          <a:p>
            <a:fld id="{9445717F-2858-4043-A9CA-B2273EB60975}" type="slidenum">
              <a:rPr lang="en-US" smtClean="0"/>
              <a:pPr/>
              <a:t>9</a:t>
            </a:fld>
            <a:endParaRPr lang="en-US" dirty="0"/>
          </a:p>
        </p:txBody>
      </p:sp>
    </p:spTree>
    <p:extLst>
      <p:ext uri="{BB962C8B-B14F-4D97-AF65-F5344CB8AC3E}">
        <p14:creationId xmlns:p14="http://schemas.microsoft.com/office/powerpoint/2010/main" val="1808567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template" id="{91B402E5-211E-41DD-9F82-F6DA5B14D116}" vid="{D9755051-C5C7-40D1-B691-A871081E46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6075</TotalTime>
  <Words>3751</Words>
  <Application>Microsoft Macintosh PowerPoint</Application>
  <PresentationFormat>On-screen Show (16:9)</PresentationFormat>
  <Paragraphs>281</Paragraphs>
  <Slides>28</Slides>
  <Notes>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Wingdings</vt:lpstr>
      <vt:lpstr>Calibri Light</vt:lpstr>
      <vt:lpstr>Arial Narrow</vt:lpstr>
      <vt:lpstr>Franklin Gothic Book</vt:lpstr>
      <vt:lpstr>Office Theme</vt:lpstr>
      <vt:lpstr>PowerPoint Presentation</vt:lpstr>
      <vt:lpstr>This seminar covers…</vt:lpstr>
      <vt:lpstr>What were the aims?</vt:lpstr>
      <vt:lpstr>Many interrelated conceptual, ethical, cultural and structural issues</vt:lpstr>
      <vt:lpstr>Trends…</vt:lpstr>
      <vt:lpstr>Rates of &lt;12 mth baby removal by mean deprivation and region, 2018</vt:lpstr>
      <vt:lpstr>What did we do?</vt:lpstr>
      <vt:lpstr>What are the contextual factors underpinning inequalities? </vt:lpstr>
      <vt:lpstr>What are the contextual factors underpinning inequalities? </vt:lpstr>
      <vt:lpstr>What did we find out?</vt:lpstr>
      <vt:lpstr>Chimes with wider research </vt:lpstr>
      <vt:lpstr>Emotional literacy</vt:lpstr>
      <vt:lpstr>Themes focus groups continued</vt:lpstr>
      <vt:lpstr>Previous system contact – the power of the record</vt:lpstr>
      <vt:lpstr>Organisational factors – causes continued</vt:lpstr>
      <vt:lpstr>Whānau factors</vt:lpstr>
      <vt:lpstr>Making connections: family support in socioeconomic and historical context</vt:lpstr>
      <vt:lpstr>Informal support in historical context</vt:lpstr>
      <vt:lpstr>Kelly, Deb and Toni: ‘Don’t go down without a fight’</vt:lpstr>
      <vt:lpstr>Tracey and Simone: ‘It was pretty much last warning’</vt:lpstr>
      <vt:lpstr> Katrina and Sarah: ‘That doesn’t make sense, because the children need to go back to their parents, you know?’ </vt:lpstr>
      <vt:lpstr>Addressing direct and decision-making ecology issues</vt:lpstr>
      <vt:lpstr>Structural and contextual Implications</vt:lpstr>
      <vt:lpstr>Implications for Practice- internal </vt:lpstr>
      <vt:lpstr>Implications for Practice- external relationships</vt:lpstr>
      <vt:lpstr>Big picture…</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Emily Keddell</dc:creator>
  <cp:keywords/>
  <dc:description/>
  <cp:lastModifiedBy>Emily Keddell</cp:lastModifiedBy>
  <cp:revision>97</cp:revision>
  <dcterms:created xsi:type="dcterms:W3CDTF">2020-11-19T22:28:59Z</dcterms:created>
  <dcterms:modified xsi:type="dcterms:W3CDTF">2020-12-02T00:41:14Z</dcterms:modified>
  <cp:category/>
</cp:coreProperties>
</file>